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docx" ContentType="application/vnd.openxmlformats-officedocument.wordprocessingml.document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64" r:id="rId2"/>
    <p:sldId id="265" r:id="rId3"/>
    <p:sldId id="287" r:id="rId4"/>
    <p:sldId id="262" r:id="rId5"/>
    <p:sldId id="257" r:id="rId6"/>
    <p:sldId id="281" r:id="rId7"/>
    <p:sldId id="295" r:id="rId8"/>
    <p:sldId id="321" r:id="rId9"/>
    <p:sldId id="300" r:id="rId10"/>
    <p:sldId id="301" r:id="rId11"/>
    <p:sldId id="303" r:id="rId12"/>
    <p:sldId id="296" r:id="rId13"/>
    <p:sldId id="308" r:id="rId14"/>
    <p:sldId id="307" r:id="rId15"/>
    <p:sldId id="306" r:id="rId16"/>
    <p:sldId id="305" r:id="rId17"/>
    <p:sldId id="317" r:id="rId18"/>
    <p:sldId id="316" r:id="rId19"/>
    <p:sldId id="315" r:id="rId20"/>
    <p:sldId id="261" r:id="rId21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ve the Children" initials="St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  <a:srgbClr val="FF3300"/>
    <a:srgbClr val="7BF30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3" autoAdjust="0"/>
    <p:restoredTop sz="95872" autoAdjust="0"/>
  </p:normalViewPr>
  <p:slideViewPr>
    <p:cSldViewPr>
      <p:cViewPr varScale="1">
        <p:scale>
          <a:sx n="92" d="100"/>
          <a:sy n="92" d="100"/>
        </p:scale>
        <p:origin x="-12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E75D15-178A-4A26-B22F-425808B1A58B}" type="doc">
      <dgm:prSet loTypeId="urn:microsoft.com/office/officeart/2005/8/layout/vList5" loCatId="list" qsTypeId="urn:microsoft.com/office/officeart/2005/8/quickstyle/3d2" qsCatId="3D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95280479-BB52-4C6B-A4B6-CC95F2A929EC}">
      <dgm:prSet phldrT="[Testo]" custT="1"/>
      <dgm:spPr/>
      <dgm:t>
        <a:bodyPr/>
        <a:lstStyle/>
        <a:p>
          <a:r>
            <a:rPr lang="it-IT" sz="2000" dirty="0" smtClean="0"/>
            <a:t>Kohëzgjatja</a:t>
          </a:r>
          <a:endParaRPr lang="it-IT" sz="2000" dirty="0"/>
        </a:p>
      </dgm:t>
    </dgm:pt>
    <dgm:pt modelId="{9314888D-6339-438D-9EF4-79BD9E7F8EDF}" type="parTrans" cxnId="{07FE4B65-2180-4F61-B07C-B5A451AB1D82}">
      <dgm:prSet/>
      <dgm:spPr/>
      <dgm:t>
        <a:bodyPr/>
        <a:lstStyle/>
        <a:p>
          <a:endParaRPr lang="it-IT"/>
        </a:p>
      </dgm:t>
    </dgm:pt>
    <dgm:pt modelId="{8396411E-D0B4-4CFD-8F4F-64D6E3812312}" type="sibTrans" cxnId="{07FE4B65-2180-4F61-B07C-B5A451AB1D82}">
      <dgm:prSet/>
      <dgm:spPr/>
      <dgm:t>
        <a:bodyPr/>
        <a:lstStyle/>
        <a:p>
          <a:endParaRPr lang="it-IT"/>
        </a:p>
      </dgm:t>
    </dgm:pt>
    <dgm:pt modelId="{FE09B5DE-1667-45F8-A4FD-835AA53FAA19}">
      <dgm:prSet phldrT="[Testo]" custT="1"/>
      <dgm:spPr/>
      <dgm:t>
        <a:bodyPr/>
        <a:lstStyle/>
        <a:p>
          <a:r>
            <a:rPr lang="en-GB" sz="2000" dirty="0" smtClean="0"/>
            <a:t>3 </a:t>
          </a:r>
          <a:r>
            <a:rPr lang="en-GB" sz="2000" dirty="0" err="1" smtClean="0"/>
            <a:t>shkurt</a:t>
          </a:r>
          <a:r>
            <a:rPr lang="en-GB" sz="2000" dirty="0" smtClean="0"/>
            <a:t> 2020– 31 </a:t>
          </a:r>
          <a:r>
            <a:rPr lang="en-GB" sz="2000" dirty="0" err="1" smtClean="0"/>
            <a:t>gusht</a:t>
          </a:r>
          <a:r>
            <a:rPr lang="en-GB" sz="2000" dirty="0" smtClean="0"/>
            <a:t> 2022</a:t>
          </a:r>
          <a:endParaRPr lang="it-IT" sz="2000" dirty="0"/>
        </a:p>
      </dgm:t>
    </dgm:pt>
    <dgm:pt modelId="{5E83325C-3E48-4CB7-B7CD-6597E58009DA}" type="parTrans" cxnId="{ECA4A5EE-0530-4A66-A080-0669CE4F2496}">
      <dgm:prSet/>
      <dgm:spPr/>
      <dgm:t>
        <a:bodyPr/>
        <a:lstStyle/>
        <a:p>
          <a:endParaRPr lang="it-IT"/>
        </a:p>
      </dgm:t>
    </dgm:pt>
    <dgm:pt modelId="{D2C06C98-82C3-41A9-AD70-EB147845606B}" type="sibTrans" cxnId="{ECA4A5EE-0530-4A66-A080-0669CE4F2496}">
      <dgm:prSet/>
      <dgm:spPr/>
      <dgm:t>
        <a:bodyPr/>
        <a:lstStyle/>
        <a:p>
          <a:endParaRPr lang="it-IT"/>
        </a:p>
      </dgm:t>
    </dgm:pt>
    <dgm:pt modelId="{E95DC41A-057E-4A89-8A4A-697746C96D44}">
      <dgm:prSet phldrT="[Testo]" custT="1"/>
      <dgm:spPr/>
      <dgm:t>
        <a:bodyPr/>
        <a:lstStyle/>
        <a:p>
          <a:r>
            <a:rPr lang="it-IT" sz="2000" dirty="0" smtClean="0"/>
            <a:t>Partner: </a:t>
          </a:r>
          <a:endParaRPr lang="it-IT" sz="2000" dirty="0"/>
        </a:p>
      </dgm:t>
    </dgm:pt>
    <dgm:pt modelId="{D080D15D-40C7-466D-AC45-F3E1ACD511E7}" type="parTrans" cxnId="{84B9F1F7-0ADA-4D90-8F0A-8E7E1BF24C81}">
      <dgm:prSet/>
      <dgm:spPr/>
      <dgm:t>
        <a:bodyPr/>
        <a:lstStyle/>
        <a:p>
          <a:endParaRPr lang="it-IT"/>
        </a:p>
      </dgm:t>
    </dgm:pt>
    <dgm:pt modelId="{9B296475-33EA-4071-B51F-DB81F3F1D894}" type="sibTrans" cxnId="{84B9F1F7-0ADA-4D90-8F0A-8E7E1BF24C81}">
      <dgm:prSet/>
      <dgm:spPr/>
      <dgm:t>
        <a:bodyPr/>
        <a:lstStyle/>
        <a:p>
          <a:endParaRPr lang="it-IT"/>
        </a:p>
      </dgm:t>
    </dgm:pt>
    <dgm:pt modelId="{15193019-5CDB-41FC-8BD5-28FFFA8E1EB7}">
      <dgm:prSet custT="1"/>
      <dgm:spPr/>
      <dgm:t>
        <a:bodyPr/>
        <a:lstStyle/>
        <a:p>
          <a:r>
            <a:rPr lang="en-GB" sz="2000" b="0" dirty="0" err="1" smtClean="0"/>
            <a:t>Shtrirja</a:t>
          </a:r>
          <a:r>
            <a:rPr lang="en-GB" sz="2000" b="0" dirty="0" smtClean="0"/>
            <a:t> </a:t>
          </a:r>
          <a:r>
            <a:rPr lang="en-GB" sz="2000" b="0" dirty="0" err="1" smtClean="0"/>
            <a:t>Gjeografike</a:t>
          </a:r>
          <a:endParaRPr lang="it-IT" sz="2000" b="0" dirty="0"/>
        </a:p>
      </dgm:t>
    </dgm:pt>
    <dgm:pt modelId="{8DD2ECC9-21D1-49A6-8D06-DC08E1A4841C}" type="parTrans" cxnId="{7BDD546D-93FC-4889-9B55-1A398D8E0D5E}">
      <dgm:prSet/>
      <dgm:spPr/>
      <dgm:t>
        <a:bodyPr/>
        <a:lstStyle/>
        <a:p>
          <a:endParaRPr lang="it-IT"/>
        </a:p>
      </dgm:t>
    </dgm:pt>
    <dgm:pt modelId="{3BACBFD1-B15C-4E21-B003-22988800088E}" type="sibTrans" cxnId="{7BDD546D-93FC-4889-9B55-1A398D8E0D5E}">
      <dgm:prSet/>
      <dgm:spPr/>
      <dgm:t>
        <a:bodyPr/>
        <a:lstStyle/>
        <a:p>
          <a:endParaRPr lang="it-IT"/>
        </a:p>
      </dgm:t>
    </dgm:pt>
    <dgm:pt modelId="{14A02839-A67D-4DF8-AB48-2969AEDB5DE8}">
      <dgm:prSet custT="1"/>
      <dgm:spPr/>
      <dgm:t>
        <a:bodyPr/>
        <a:lstStyle/>
        <a:p>
          <a:endParaRPr lang="it-IT" sz="1600" dirty="0"/>
        </a:p>
      </dgm:t>
    </dgm:pt>
    <dgm:pt modelId="{9C285DCC-5E1B-4BED-BD55-DAF617009548}" type="parTrans" cxnId="{8E00144B-8216-4C88-9DF1-E36AF1BA81C6}">
      <dgm:prSet/>
      <dgm:spPr/>
      <dgm:t>
        <a:bodyPr/>
        <a:lstStyle/>
        <a:p>
          <a:endParaRPr lang="en-US"/>
        </a:p>
      </dgm:t>
    </dgm:pt>
    <dgm:pt modelId="{7FE432ED-90D8-4B8B-B68A-A050D56EFBB8}" type="sibTrans" cxnId="{8E00144B-8216-4C88-9DF1-E36AF1BA81C6}">
      <dgm:prSet/>
      <dgm:spPr/>
      <dgm:t>
        <a:bodyPr/>
        <a:lstStyle/>
        <a:p>
          <a:endParaRPr lang="en-US"/>
        </a:p>
      </dgm:t>
    </dgm:pt>
    <dgm:pt modelId="{2E696704-7118-441A-B2CE-2612EF501D5A}">
      <dgm:prSet custT="1"/>
      <dgm:spPr/>
      <dgm:t>
        <a:bodyPr/>
        <a:lstStyle/>
        <a:p>
          <a:r>
            <a:rPr lang="en-GB" sz="2000" dirty="0" err="1" smtClean="0"/>
            <a:t>Shqipëri</a:t>
          </a:r>
          <a:r>
            <a:rPr lang="en-GB" sz="2000" dirty="0" smtClean="0"/>
            <a:t>, me </a:t>
          </a:r>
          <a:r>
            <a:rPr lang="en-GB" sz="2000" dirty="0" err="1" smtClean="0"/>
            <a:t>fokus</a:t>
          </a:r>
          <a:r>
            <a:rPr lang="en-GB" sz="2000" dirty="0" smtClean="0"/>
            <a:t> </a:t>
          </a:r>
          <a:r>
            <a:rPr lang="en-GB" sz="2000" dirty="0" err="1" smtClean="0"/>
            <a:t>në</a:t>
          </a:r>
          <a:r>
            <a:rPr lang="en-GB" sz="2000" dirty="0" smtClean="0"/>
            <a:t> </a:t>
          </a:r>
          <a:r>
            <a:rPr lang="en-GB" sz="2000" dirty="0" err="1" smtClean="0"/>
            <a:t>qytetet</a:t>
          </a:r>
          <a:r>
            <a:rPr lang="en-GB" sz="2000" dirty="0" smtClean="0"/>
            <a:t> </a:t>
          </a:r>
          <a:r>
            <a:rPr lang="en-GB" sz="2000" dirty="0" err="1" smtClean="0"/>
            <a:t>në</a:t>
          </a:r>
          <a:r>
            <a:rPr lang="en-GB" sz="2000" dirty="0" smtClean="0"/>
            <a:t> </a:t>
          </a:r>
          <a:r>
            <a:rPr lang="en-GB" sz="2000" dirty="0" err="1" smtClean="0"/>
            <a:t>të</a:t>
          </a:r>
          <a:r>
            <a:rPr lang="en-GB" sz="2000" dirty="0" smtClean="0"/>
            <a:t> </a:t>
          </a:r>
          <a:r>
            <a:rPr lang="en-GB" sz="2000" dirty="0" err="1" smtClean="0"/>
            <a:t>cilat</a:t>
          </a:r>
          <a:r>
            <a:rPr lang="en-GB" sz="2000" dirty="0" smtClean="0"/>
            <a:t> </a:t>
          </a:r>
          <a:r>
            <a:rPr lang="en-GB" sz="2000" dirty="0" err="1" smtClean="0"/>
            <a:t>ndodhen</a:t>
          </a:r>
          <a:r>
            <a:rPr lang="en-GB" sz="2000" dirty="0" smtClean="0"/>
            <a:t> </a:t>
          </a:r>
          <a:r>
            <a:rPr lang="en-GB" sz="2000" dirty="0" err="1" smtClean="0"/>
            <a:t>institucionet</a:t>
          </a:r>
          <a:r>
            <a:rPr lang="en-GB" sz="2000" dirty="0" smtClean="0"/>
            <a:t> e </a:t>
          </a:r>
          <a:r>
            <a:rPr lang="en-GB" sz="2000" dirty="0" err="1" smtClean="0"/>
            <a:t>ekzekutimit</a:t>
          </a:r>
          <a:r>
            <a:rPr lang="en-GB" sz="2000" dirty="0" smtClean="0"/>
            <a:t> </a:t>
          </a:r>
          <a:r>
            <a:rPr lang="en-GB" sz="2000" dirty="0" err="1" smtClean="0"/>
            <a:t>te</a:t>
          </a:r>
          <a:r>
            <a:rPr lang="en-GB" sz="2000" dirty="0" smtClean="0"/>
            <a:t> </a:t>
          </a:r>
          <a:r>
            <a:rPr lang="en-GB" sz="2000" dirty="0" err="1" smtClean="0"/>
            <a:t>vendimeve</a:t>
          </a:r>
          <a:r>
            <a:rPr lang="en-GB" sz="2000" dirty="0" smtClean="0"/>
            <a:t> </a:t>
          </a:r>
          <a:r>
            <a:rPr lang="en-GB" sz="2000" dirty="0" err="1" smtClean="0"/>
            <a:t>penale</a:t>
          </a:r>
          <a:r>
            <a:rPr lang="en-GB" sz="2000" dirty="0" smtClean="0"/>
            <a:t> (IEVP):  </a:t>
          </a:r>
          <a:r>
            <a:rPr lang="en-GB" sz="2000" dirty="0" err="1" smtClean="0"/>
            <a:t>Tirane</a:t>
          </a:r>
          <a:r>
            <a:rPr lang="en-GB" sz="2000" dirty="0" smtClean="0"/>
            <a:t>, </a:t>
          </a:r>
          <a:r>
            <a:rPr lang="en-GB" sz="2000" dirty="0" err="1" smtClean="0"/>
            <a:t>Elbasan</a:t>
          </a:r>
          <a:r>
            <a:rPr lang="en-GB" sz="2000" dirty="0" smtClean="0"/>
            <a:t>, </a:t>
          </a:r>
          <a:r>
            <a:rPr lang="en-GB" sz="2000" dirty="0" err="1" smtClean="0"/>
            <a:t>Lezhe</a:t>
          </a:r>
          <a:r>
            <a:rPr lang="en-GB" sz="2000" dirty="0" smtClean="0"/>
            <a:t>, </a:t>
          </a:r>
          <a:r>
            <a:rPr lang="en-GB" sz="2000" dirty="0" err="1" smtClean="0"/>
            <a:t>Korce</a:t>
          </a:r>
          <a:r>
            <a:rPr lang="en-GB" sz="2000" dirty="0" smtClean="0"/>
            <a:t>, Shkoder</a:t>
          </a:r>
          <a:endParaRPr lang="it-IT" sz="2000" dirty="0"/>
        </a:p>
      </dgm:t>
    </dgm:pt>
    <dgm:pt modelId="{754EB554-D162-4955-A00B-FBCA78CB34CC}" type="parTrans" cxnId="{30E4C57E-20BB-4D14-B58C-0D58A18E72E6}">
      <dgm:prSet/>
      <dgm:spPr/>
      <dgm:t>
        <a:bodyPr/>
        <a:lstStyle/>
        <a:p>
          <a:endParaRPr lang="en-US"/>
        </a:p>
      </dgm:t>
    </dgm:pt>
    <dgm:pt modelId="{B51AD411-8772-4D8E-9661-CB7B51D620C6}" type="sibTrans" cxnId="{30E4C57E-20BB-4D14-B58C-0D58A18E72E6}">
      <dgm:prSet/>
      <dgm:spPr/>
      <dgm:t>
        <a:bodyPr/>
        <a:lstStyle/>
        <a:p>
          <a:endParaRPr lang="en-US"/>
        </a:p>
      </dgm:t>
    </dgm:pt>
    <dgm:pt modelId="{00553B70-409A-4F53-876E-72619EE05FCC}">
      <dgm:prSet phldrT="[Testo]" custT="1"/>
      <dgm:spPr/>
      <dgm:t>
        <a:bodyPr/>
        <a:lstStyle/>
        <a:p>
          <a:r>
            <a:rPr lang="it-IT" sz="2000" dirty="0" smtClean="0"/>
            <a:t>Qendra Evropiane</a:t>
          </a:r>
          <a:endParaRPr lang="it-IT" sz="2000" dirty="0"/>
        </a:p>
      </dgm:t>
    </dgm:pt>
    <dgm:pt modelId="{7BF14106-EE85-4234-8DBD-691A2B3E5565}" type="sibTrans" cxnId="{60EF2EED-9CE9-49CC-A23D-0CA24BF7D471}">
      <dgm:prSet/>
      <dgm:spPr/>
      <dgm:t>
        <a:bodyPr/>
        <a:lstStyle/>
        <a:p>
          <a:endParaRPr lang="it-IT"/>
        </a:p>
      </dgm:t>
    </dgm:pt>
    <dgm:pt modelId="{2955DECC-7E92-411E-B922-A49A1E1FDC2C}" type="parTrans" cxnId="{60EF2EED-9CE9-49CC-A23D-0CA24BF7D471}">
      <dgm:prSet/>
      <dgm:spPr/>
      <dgm:t>
        <a:bodyPr/>
        <a:lstStyle/>
        <a:p>
          <a:endParaRPr lang="it-IT"/>
        </a:p>
      </dgm:t>
    </dgm:pt>
    <dgm:pt modelId="{712F5651-C7B1-4B3C-8511-6BE8226679B3}">
      <dgm:prSet phldrT="[Testo]" custT="1"/>
      <dgm:spPr/>
      <dgm:t>
        <a:bodyPr/>
        <a:lstStyle/>
        <a:p>
          <a:r>
            <a:rPr lang="en-US" sz="2000" dirty="0" smtClean="0"/>
            <a:t> 299,524.68  </a:t>
          </a:r>
          <a:r>
            <a:rPr lang="it-IT" sz="2000" dirty="0" smtClean="0"/>
            <a:t>Euro</a:t>
          </a:r>
          <a:endParaRPr lang="it-IT" sz="2000" dirty="0"/>
        </a:p>
      </dgm:t>
    </dgm:pt>
    <dgm:pt modelId="{B5BF6160-CB34-4569-9B8A-BF0B0D493F99}" type="sibTrans" cxnId="{B607614B-8547-4EA4-B3C4-AB4E85CA6897}">
      <dgm:prSet/>
      <dgm:spPr/>
      <dgm:t>
        <a:bodyPr/>
        <a:lstStyle/>
        <a:p>
          <a:endParaRPr lang="it-IT"/>
        </a:p>
      </dgm:t>
    </dgm:pt>
    <dgm:pt modelId="{EC2A5C94-54EE-4668-B686-8FB8239BE855}" type="parTrans" cxnId="{B607614B-8547-4EA4-B3C4-AB4E85CA6897}">
      <dgm:prSet/>
      <dgm:spPr/>
      <dgm:t>
        <a:bodyPr/>
        <a:lstStyle/>
        <a:p>
          <a:endParaRPr lang="it-IT"/>
        </a:p>
      </dgm:t>
    </dgm:pt>
    <dgm:pt modelId="{A7AC46B0-390E-4D66-9009-2F3CE1545EEA}">
      <dgm:prSet phldrT="[Testo]" custT="1"/>
      <dgm:spPr/>
      <dgm:t>
        <a:bodyPr/>
        <a:lstStyle/>
        <a:p>
          <a:r>
            <a:rPr lang="it-IT" sz="2000" dirty="0" smtClean="0"/>
            <a:t>Buxheti</a:t>
          </a:r>
        </a:p>
      </dgm:t>
    </dgm:pt>
    <dgm:pt modelId="{DDDB5036-1F95-40A2-86BE-F21DAADE167B}" type="sibTrans" cxnId="{3B8374BD-9DBE-4E9C-B9E7-95905C095D4D}">
      <dgm:prSet/>
      <dgm:spPr/>
      <dgm:t>
        <a:bodyPr/>
        <a:lstStyle/>
        <a:p>
          <a:endParaRPr lang="it-IT"/>
        </a:p>
      </dgm:t>
    </dgm:pt>
    <dgm:pt modelId="{02DC65E3-C29E-4040-86BC-B7C9D8F33A86}" type="parTrans" cxnId="{3B8374BD-9DBE-4E9C-B9E7-95905C095D4D}">
      <dgm:prSet/>
      <dgm:spPr/>
      <dgm:t>
        <a:bodyPr/>
        <a:lstStyle/>
        <a:p>
          <a:endParaRPr lang="it-IT"/>
        </a:p>
      </dgm:t>
    </dgm:pt>
    <dgm:pt modelId="{259E9880-C028-4865-819B-BA79462D2C40}" type="pres">
      <dgm:prSet presAssocID="{03E75D15-178A-4A26-B22F-425808B1A58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838E78F-D86D-4963-B37F-930BE7272569}" type="pres">
      <dgm:prSet presAssocID="{95280479-BB52-4C6B-A4B6-CC95F2A929EC}" presName="linNode" presStyleCnt="0"/>
      <dgm:spPr/>
      <dgm:t>
        <a:bodyPr/>
        <a:lstStyle/>
        <a:p>
          <a:endParaRPr lang="en-US"/>
        </a:p>
      </dgm:t>
    </dgm:pt>
    <dgm:pt modelId="{17A764EA-F5E4-4782-A7D9-5C8D5EA8FE16}" type="pres">
      <dgm:prSet presAssocID="{95280479-BB52-4C6B-A4B6-CC95F2A929EC}" presName="parentText" presStyleLbl="node1" presStyleIdx="0" presStyleCnt="4" custScaleX="55452" custScaleY="25039" custLinFactNeighborX="-2813" custLinFactNeighborY="1183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47E3346-6071-4795-9472-438AB4A71F82}" type="pres">
      <dgm:prSet presAssocID="{95280479-BB52-4C6B-A4B6-CC95F2A929EC}" presName="descendantText" presStyleLbl="alignAccFollowNode1" presStyleIdx="0" presStyleCnt="4" custScaleY="23067" custLinFactNeighborX="0" custLinFactNeighborY="114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B06DAD-1F56-42CD-99DD-07180BC7A7C3}" type="pres">
      <dgm:prSet presAssocID="{8396411E-D0B4-4CFD-8F4F-64D6E3812312}" presName="sp" presStyleCnt="0"/>
      <dgm:spPr/>
      <dgm:t>
        <a:bodyPr/>
        <a:lstStyle/>
        <a:p>
          <a:endParaRPr lang="en-US"/>
        </a:p>
      </dgm:t>
    </dgm:pt>
    <dgm:pt modelId="{59399008-BDB8-4B9B-809A-1424CF934E63}" type="pres">
      <dgm:prSet presAssocID="{A7AC46B0-390E-4D66-9009-2F3CE1545EEA}" presName="linNode" presStyleCnt="0"/>
      <dgm:spPr/>
      <dgm:t>
        <a:bodyPr/>
        <a:lstStyle/>
        <a:p>
          <a:endParaRPr lang="en-US"/>
        </a:p>
      </dgm:t>
    </dgm:pt>
    <dgm:pt modelId="{6CEAEEAD-50B5-4BE6-A7A0-09E0528F86D1}" type="pres">
      <dgm:prSet presAssocID="{A7AC46B0-390E-4D66-9009-2F3CE1545EEA}" presName="parentText" presStyleLbl="node1" presStyleIdx="1" presStyleCnt="4" custScaleX="55452" custScaleY="26504" custLinFactNeighborX="-2813" custLinFactNeighborY="893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8D08AA7-85F1-4D7D-8D57-8F5F6E52FBC3}" type="pres">
      <dgm:prSet presAssocID="{A7AC46B0-390E-4D66-9009-2F3CE1545EEA}" presName="descendantText" presStyleLbl="alignAccFollowNode1" presStyleIdx="1" presStyleCnt="4" custScaleY="24652" custLinFactNeighborY="703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9502F1C-6FBD-41A9-993F-AEF34549A4B4}" type="pres">
      <dgm:prSet presAssocID="{DDDB5036-1F95-40A2-86BE-F21DAADE167B}" presName="sp" presStyleCnt="0"/>
      <dgm:spPr/>
      <dgm:t>
        <a:bodyPr/>
        <a:lstStyle/>
        <a:p>
          <a:endParaRPr lang="en-US"/>
        </a:p>
      </dgm:t>
    </dgm:pt>
    <dgm:pt modelId="{0891C3B9-345C-4E9C-8421-8ECA6B958949}" type="pres">
      <dgm:prSet presAssocID="{E95DC41A-057E-4A89-8A4A-697746C96D44}" presName="linNode" presStyleCnt="0"/>
      <dgm:spPr/>
      <dgm:t>
        <a:bodyPr/>
        <a:lstStyle/>
        <a:p>
          <a:endParaRPr lang="en-US"/>
        </a:p>
      </dgm:t>
    </dgm:pt>
    <dgm:pt modelId="{6D5D386A-68AF-4489-BDD4-B157684F14B9}" type="pres">
      <dgm:prSet presAssocID="{E95DC41A-057E-4A89-8A4A-697746C96D44}" presName="parentText" presStyleLbl="node1" presStyleIdx="2" presStyleCnt="4" custScaleX="55452" custScaleY="20996" custLinFactNeighborX="-2813" custLinFactNeighborY="759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3C64A0F-F67F-41B8-AA55-D6BA7BC700E4}" type="pres">
      <dgm:prSet presAssocID="{E95DC41A-057E-4A89-8A4A-697746C96D44}" presName="descendantText" presStyleLbl="alignAccFollowNode1" presStyleIdx="2" presStyleCnt="4" custScaleY="20868" custLinFactNeighborY="578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73BAF58-2CEC-4A48-9F7A-416A45C4FA78}" type="pres">
      <dgm:prSet presAssocID="{9B296475-33EA-4071-B51F-DB81F3F1D894}" presName="sp" presStyleCnt="0"/>
      <dgm:spPr/>
      <dgm:t>
        <a:bodyPr/>
        <a:lstStyle/>
        <a:p>
          <a:endParaRPr lang="en-US"/>
        </a:p>
      </dgm:t>
    </dgm:pt>
    <dgm:pt modelId="{C68C5FD1-B2AF-4E3F-9B81-D9178DE2C656}" type="pres">
      <dgm:prSet presAssocID="{15193019-5CDB-41FC-8BD5-28FFFA8E1EB7}" presName="linNode" presStyleCnt="0"/>
      <dgm:spPr/>
      <dgm:t>
        <a:bodyPr/>
        <a:lstStyle/>
        <a:p>
          <a:endParaRPr lang="en-US"/>
        </a:p>
      </dgm:t>
    </dgm:pt>
    <dgm:pt modelId="{B75332AF-A569-4383-B283-72DE0C857A2C}" type="pres">
      <dgm:prSet presAssocID="{15193019-5CDB-41FC-8BD5-28FFFA8E1EB7}" presName="parentText" presStyleLbl="node1" presStyleIdx="3" presStyleCnt="4" custScaleX="55452" custScaleY="25390" custLinFactNeighborX="-2816" custLinFactNeighborY="17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6DD589E-683E-416A-A11F-548DF3635277}" type="pres">
      <dgm:prSet presAssocID="{15193019-5CDB-41FC-8BD5-28FFFA8E1EB7}" presName="descendantText" presStyleLbl="alignAccFollowNode1" presStyleIdx="3" presStyleCnt="4" custScaleY="43297" custLinFactNeighborX="-841" custLinFactNeighborY="155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7FE4B65-2180-4F61-B07C-B5A451AB1D82}" srcId="{03E75D15-178A-4A26-B22F-425808B1A58B}" destId="{95280479-BB52-4C6B-A4B6-CC95F2A929EC}" srcOrd="0" destOrd="0" parTransId="{9314888D-6339-438D-9EF4-79BD9E7F8EDF}" sibTransId="{8396411E-D0B4-4CFD-8F4F-64D6E3812312}"/>
    <dgm:cxn modelId="{C1FAE157-026C-43FA-803C-941EA7EFB2D4}" type="presOf" srcId="{2E696704-7118-441A-B2CE-2612EF501D5A}" destId="{36DD589E-683E-416A-A11F-548DF3635277}" srcOrd="0" destOrd="1" presId="urn:microsoft.com/office/officeart/2005/8/layout/vList5"/>
    <dgm:cxn modelId="{D1831362-5294-491D-9934-07E3CB0AADE0}" type="presOf" srcId="{03E75D15-178A-4A26-B22F-425808B1A58B}" destId="{259E9880-C028-4865-819B-BA79462D2C40}" srcOrd="0" destOrd="0" presId="urn:microsoft.com/office/officeart/2005/8/layout/vList5"/>
    <dgm:cxn modelId="{8E00144B-8216-4C88-9DF1-E36AF1BA81C6}" srcId="{15193019-5CDB-41FC-8BD5-28FFFA8E1EB7}" destId="{14A02839-A67D-4DF8-AB48-2969AEDB5DE8}" srcOrd="0" destOrd="0" parTransId="{9C285DCC-5E1B-4BED-BD55-DAF617009548}" sibTransId="{7FE432ED-90D8-4B8B-B68A-A050D56EFBB8}"/>
    <dgm:cxn modelId="{ECA4A5EE-0530-4A66-A080-0669CE4F2496}" srcId="{95280479-BB52-4C6B-A4B6-CC95F2A929EC}" destId="{FE09B5DE-1667-45F8-A4FD-835AA53FAA19}" srcOrd="0" destOrd="0" parTransId="{5E83325C-3E48-4CB7-B7CD-6597E58009DA}" sibTransId="{D2C06C98-82C3-41A9-AD70-EB147845606B}"/>
    <dgm:cxn modelId="{7BDD546D-93FC-4889-9B55-1A398D8E0D5E}" srcId="{03E75D15-178A-4A26-B22F-425808B1A58B}" destId="{15193019-5CDB-41FC-8BD5-28FFFA8E1EB7}" srcOrd="3" destOrd="0" parTransId="{8DD2ECC9-21D1-49A6-8D06-DC08E1A4841C}" sibTransId="{3BACBFD1-B15C-4E21-B003-22988800088E}"/>
    <dgm:cxn modelId="{3F41C76B-5DBB-44EE-A556-A26FAE6ABFD5}" type="presOf" srcId="{E95DC41A-057E-4A89-8A4A-697746C96D44}" destId="{6D5D386A-68AF-4489-BDD4-B157684F14B9}" srcOrd="0" destOrd="0" presId="urn:microsoft.com/office/officeart/2005/8/layout/vList5"/>
    <dgm:cxn modelId="{6BE114A1-DBDC-404E-B9F1-5B1E38C01C1D}" type="presOf" srcId="{00553B70-409A-4F53-876E-72619EE05FCC}" destId="{03C64A0F-F67F-41B8-AA55-D6BA7BC700E4}" srcOrd="0" destOrd="0" presId="urn:microsoft.com/office/officeart/2005/8/layout/vList5"/>
    <dgm:cxn modelId="{60EF2EED-9CE9-49CC-A23D-0CA24BF7D471}" srcId="{E95DC41A-057E-4A89-8A4A-697746C96D44}" destId="{00553B70-409A-4F53-876E-72619EE05FCC}" srcOrd="0" destOrd="0" parTransId="{2955DECC-7E92-411E-B922-A49A1E1FDC2C}" sibTransId="{7BF14106-EE85-4234-8DBD-691A2B3E5565}"/>
    <dgm:cxn modelId="{3B8374BD-9DBE-4E9C-B9E7-95905C095D4D}" srcId="{03E75D15-178A-4A26-B22F-425808B1A58B}" destId="{A7AC46B0-390E-4D66-9009-2F3CE1545EEA}" srcOrd="1" destOrd="0" parTransId="{02DC65E3-C29E-4040-86BC-B7C9D8F33A86}" sibTransId="{DDDB5036-1F95-40A2-86BE-F21DAADE167B}"/>
    <dgm:cxn modelId="{D4A62E1A-3176-4D03-8962-FB70A10F0408}" type="presOf" srcId="{95280479-BB52-4C6B-A4B6-CC95F2A929EC}" destId="{17A764EA-F5E4-4782-A7D9-5C8D5EA8FE16}" srcOrd="0" destOrd="0" presId="urn:microsoft.com/office/officeart/2005/8/layout/vList5"/>
    <dgm:cxn modelId="{C41ED176-EC1A-4CFA-9F6C-A565B65F5D08}" type="presOf" srcId="{A7AC46B0-390E-4D66-9009-2F3CE1545EEA}" destId="{6CEAEEAD-50B5-4BE6-A7A0-09E0528F86D1}" srcOrd="0" destOrd="0" presId="urn:microsoft.com/office/officeart/2005/8/layout/vList5"/>
    <dgm:cxn modelId="{84B9F1F7-0ADA-4D90-8F0A-8E7E1BF24C81}" srcId="{03E75D15-178A-4A26-B22F-425808B1A58B}" destId="{E95DC41A-057E-4A89-8A4A-697746C96D44}" srcOrd="2" destOrd="0" parTransId="{D080D15D-40C7-466D-AC45-F3E1ACD511E7}" sibTransId="{9B296475-33EA-4071-B51F-DB81F3F1D894}"/>
    <dgm:cxn modelId="{0E3EC388-A19B-441D-BCF9-04B6C111E89C}" type="presOf" srcId="{712F5651-C7B1-4B3C-8511-6BE8226679B3}" destId="{B8D08AA7-85F1-4D7D-8D57-8F5F6E52FBC3}" srcOrd="0" destOrd="0" presId="urn:microsoft.com/office/officeart/2005/8/layout/vList5"/>
    <dgm:cxn modelId="{B607614B-8547-4EA4-B3C4-AB4E85CA6897}" srcId="{A7AC46B0-390E-4D66-9009-2F3CE1545EEA}" destId="{712F5651-C7B1-4B3C-8511-6BE8226679B3}" srcOrd="0" destOrd="0" parTransId="{EC2A5C94-54EE-4668-B686-8FB8239BE855}" sibTransId="{B5BF6160-CB34-4569-9B8A-BF0B0D493F99}"/>
    <dgm:cxn modelId="{DB08FA6D-F72A-43EE-AE3B-3A6F8E21C709}" type="presOf" srcId="{FE09B5DE-1667-45F8-A4FD-835AA53FAA19}" destId="{847E3346-6071-4795-9472-438AB4A71F82}" srcOrd="0" destOrd="0" presId="urn:microsoft.com/office/officeart/2005/8/layout/vList5"/>
    <dgm:cxn modelId="{54B8A78E-52BB-4B79-9EF9-A244A066E46F}" type="presOf" srcId="{14A02839-A67D-4DF8-AB48-2969AEDB5DE8}" destId="{36DD589E-683E-416A-A11F-548DF3635277}" srcOrd="0" destOrd="0" presId="urn:microsoft.com/office/officeart/2005/8/layout/vList5"/>
    <dgm:cxn modelId="{5BC33FDC-1619-444F-9435-3F0970E4835E}" type="presOf" srcId="{15193019-5CDB-41FC-8BD5-28FFFA8E1EB7}" destId="{B75332AF-A569-4383-B283-72DE0C857A2C}" srcOrd="0" destOrd="0" presId="urn:microsoft.com/office/officeart/2005/8/layout/vList5"/>
    <dgm:cxn modelId="{30E4C57E-20BB-4D14-B58C-0D58A18E72E6}" srcId="{15193019-5CDB-41FC-8BD5-28FFFA8E1EB7}" destId="{2E696704-7118-441A-B2CE-2612EF501D5A}" srcOrd="1" destOrd="0" parTransId="{754EB554-D162-4955-A00B-FBCA78CB34CC}" sibTransId="{B51AD411-8772-4D8E-9661-CB7B51D620C6}"/>
    <dgm:cxn modelId="{8C794078-C3D0-498E-8336-E9014B299E43}" type="presParOf" srcId="{259E9880-C028-4865-819B-BA79462D2C40}" destId="{A838E78F-D86D-4963-B37F-930BE7272569}" srcOrd="0" destOrd="0" presId="urn:microsoft.com/office/officeart/2005/8/layout/vList5"/>
    <dgm:cxn modelId="{8C40F324-6F2A-426F-910D-8C2519E17184}" type="presParOf" srcId="{A838E78F-D86D-4963-B37F-930BE7272569}" destId="{17A764EA-F5E4-4782-A7D9-5C8D5EA8FE16}" srcOrd="0" destOrd="0" presId="urn:microsoft.com/office/officeart/2005/8/layout/vList5"/>
    <dgm:cxn modelId="{53153EAF-3E83-4800-9A5F-8A29DCE6D2F2}" type="presParOf" srcId="{A838E78F-D86D-4963-B37F-930BE7272569}" destId="{847E3346-6071-4795-9472-438AB4A71F82}" srcOrd="1" destOrd="0" presId="urn:microsoft.com/office/officeart/2005/8/layout/vList5"/>
    <dgm:cxn modelId="{646E5A59-D54C-4508-87B0-0DC8F3629635}" type="presParOf" srcId="{259E9880-C028-4865-819B-BA79462D2C40}" destId="{E6B06DAD-1F56-42CD-99DD-07180BC7A7C3}" srcOrd="1" destOrd="0" presId="urn:microsoft.com/office/officeart/2005/8/layout/vList5"/>
    <dgm:cxn modelId="{8E57FB90-3F6A-4122-83E1-A168E4426A0B}" type="presParOf" srcId="{259E9880-C028-4865-819B-BA79462D2C40}" destId="{59399008-BDB8-4B9B-809A-1424CF934E63}" srcOrd="2" destOrd="0" presId="urn:microsoft.com/office/officeart/2005/8/layout/vList5"/>
    <dgm:cxn modelId="{79358E3B-53D1-4050-BE02-A83C90D9B95F}" type="presParOf" srcId="{59399008-BDB8-4B9B-809A-1424CF934E63}" destId="{6CEAEEAD-50B5-4BE6-A7A0-09E0528F86D1}" srcOrd="0" destOrd="0" presId="urn:microsoft.com/office/officeart/2005/8/layout/vList5"/>
    <dgm:cxn modelId="{9B2BC2BE-D7A8-4BDE-ADCE-944473DF2B2A}" type="presParOf" srcId="{59399008-BDB8-4B9B-809A-1424CF934E63}" destId="{B8D08AA7-85F1-4D7D-8D57-8F5F6E52FBC3}" srcOrd="1" destOrd="0" presId="urn:microsoft.com/office/officeart/2005/8/layout/vList5"/>
    <dgm:cxn modelId="{A7440A9D-C72A-47D8-AEB5-3B0D0AF99B7F}" type="presParOf" srcId="{259E9880-C028-4865-819B-BA79462D2C40}" destId="{29502F1C-6FBD-41A9-993F-AEF34549A4B4}" srcOrd="3" destOrd="0" presId="urn:microsoft.com/office/officeart/2005/8/layout/vList5"/>
    <dgm:cxn modelId="{95D3227A-E9ED-4747-8D79-04424611ADD0}" type="presParOf" srcId="{259E9880-C028-4865-819B-BA79462D2C40}" destId="{0891C3B9-345C-4E9C-8421-8ECA6B958949}" srcOrd="4" destOrd="0" presId="urn:microsoft.com/office/officeart/2005/8/layout/vList5"/>
    <dgm:cxn modelId="{81E73229-5DA2-4338-AAEE-7317084284CF}" type="presParOf" srcId="{0891C3B9-345C-4E9C-8421-8ECA6B958949}" destId="{6D5D386A-68AF-4489-BDD4-B157684F14B9}" srcOrd="0" destOrd="0" presId="urn:microsoft.com/office/officeart/2005/8/layout/vList5"/>
    <dgm:cxn modelId="{8F8B96D5-18AB-4039-8D30-7295C240B77A}" type="presParOf" srcId="{0891C3B9-345C-4E9C-8421-8ECA6B958949}" destId="{03C64A0F-F67F-41B8-AA55-D6BA7BC700E4}" srcOrd="1" destOrd="0" presId="urn:microsoft.com/office/officeart/2005/8/layout/vList5"/>
    <dgm:cxn modelId="{5D2D315F-9155-4AFD-B648-2A887DC096FC}" type="presParOf" srcId="{259E9880-C028-4865-819B-BA79462D2C40}" destId="{573BAF58-2CEC-4A48-9F7A-416A45C4FA78}" srcOrd="5" destOrd="0" presId="urn:microsoft.com/office/officeart/2005/8/layout/vList5"/>
    <dgm:cxn modelId="{D5677CE2-3993-4851-91E4-8A4533B962F0}" type="presParOf" srcId="{259E9880-C028-4865-819B-BA79462D2C40}" destId="{C68C5FD1-B2AF-4E3F-9B81-D9178DE2C656}" srcOrd="6" destOrd="0" presId="urn:microsoft.com/office/officeart/2005/8/layout/vList5"/>
    <dgm:cxn modelId="{7184596B-4563-431B-B417-57FA4B4A7FFD}" type="presParOf" srcId="{C68C5FD1-B2AF-4E3F-9B81-D9178DE2C656}" destId="{B75332AF-A569-4383-B283-72DE0C857A2C}" srcOrd="0" destOrd="0" presId="urn:microsoft.com/office/officeart/2005/8/layout/vList5"/>
    <dgm:cxn modelId="{E26D9D7C-268C-4322-8887-3E5DABE4F7CE}" type="presParOf" srcId="{C68C5FD1-B2AF-4E3F-9B81-D9178DE2C656}" destId="{36DD589E-683E-416A-A11F-548DF363527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E531C8-E4FD-4EA0-A049-815615D1D5FD}" type="doc">
      <dgm:prSet loTypeId="urn:microsoft.com/office/officeart/2005/8/layout/vList2" loCatId="list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it-IT"/>
        </a:p>
      </dgm:t>
    </dgm:pt>
    <dgm:pt modelId="{DB956D41-6A57-4161-BBF4-879DC0E44F84}">
      <dgm:prSet phldrT="[Testo]" custT="1"/>
      <dgm:spPr/>
      <dgm:t>
        <a:bodyPr/>
        <a:lstStyle/>
        <a:p>
          <a:pPr algn="ctr"/>
          <a:r>
            <a:rPr lang="en-GB" sz="2800" b="1" i="1" dirty="0" err="1" smtClean="0"/>
            <a:t>Promovimi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i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respektimit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të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të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drejtave</a:t>
          </a:r>
          <a:r>
            <a:rPr lang="en-GB" sz="2800" b="1" i="1" dirty="0" smtClean="0"/>
            <a:t>  </a:t>
          </a:r>
          <a:r>
            <a:rPr lang="en-GB" sz="2800" b="1" i="1" dirty="0" err="1" smtClean="0"/>
            <a:t>dhe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lirive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themelore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të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njeriut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ndaj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personave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në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konflikt</a:t>
          </a:r>
          <a:r>
            <a:rPr lang="en-GB" sz="2800" b="1" i="1" dirty="0" smtClean="0"/>
            <a:t> me </a:t>
          </a:r>
          <a:r>
            <a:rPr lang="en-GB" sz="2800" b="1" i="1" dirty="0" err="1" smtClean="0"/>
            <a:t>ligjin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në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Shqipëri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përmes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angazhimit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të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aktorëve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të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shoqërisë</a:t>
          </a:r>
          <a:r>
            <a:rPr lang="en-GB" sz="2800" b="1" i="1" dirty="0" smtClean="0"/>
            <a:t> </a:t>
          </a:r>
          <a:r>
            <a:rPr lang="en-GB" sz="2800" b="1" i="1" dirty="0" err="1" smtClean="0"/>
            <a:t>civile</a:t>
          </a:r>
          <a:endParaRPr lang="it-IT" sz="2800" dirty="0">
            <a:latin typeface="+mj-lt"/>
          </a:endParaRPr>
        </a:p>
      </dgm:t>
    </dgm:pt>
    <dgm:pt modelId="{0B8F7A59-2EFF-4D42-BF52-5506B1971F7D}" type="parTrans" cxnId="{4DB6C109-4E9F-4410-8ED4-FFCA42730D2B}">
      <dgm:prSet/>
      <dgm:spPr/>
      <dgm:t>
        <a:bodyPr/>
        <a:lstStyle/>
        <a:p>
          <a:endParaRPr lang="it-IT" sz="3600"/>
        </a:p>
      </dgm:t>
    </dgm:pt>
    <dgm:pt modelId="{9FB91B78-F000-406C-AD4B-19726EA0D7B5}" type="sibTrans" cxnId="{4DB6C109-4E9F-4410-8ED4-FFCA42730D2B}">
      <dgm:prSet/>
      <dgm:spPr/>
      <dgm:t>
        <a:bodyPr/>
        <a:lstStyle/>
        <a:p>
          <a:endParaRPr lang="it-IT" sz="3600"/>
        </a:p>
      </dgm:t>
    </dgm:pt>
    <dgm:pt modelId="{2E8DCA6C-6351-47BA-BFF6-0FF4B9DFA8DF}" type="pres">
      <dgm:prSet presAssocID="{85E531C8-E4FD-4EA0-A049-815615D1D5F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5819C4A-2A60-413A-9AD5-6AEABBAC603C}" type="pres">
      <dgm:prSet presAssocID="{DB956D41-6A57-4161-BBF4-879DC0E44F84}" presName="parentText" presStyleLbl="node1" presStyleIdx="0" presStyleCnt="1" custScaleY="1014317" custLinFactY="-27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39449F2-5712-41CE-8B5A-1EF4C26A9675}" type="presOf" srcId="{85E531C8-E4FD-4EA0-A049-815615D1D5FD}" destId="{2E8DCA6C-6351-47BA-BFF6-0FF4B9DFA8DF}" srcOrd="0" destOrd="0" presId="urn:microsoft.com/office/officeart/2005/8/layout/vList2"/>
    <dgm:cxn modelId="{5FF0B47A-4A51-4946-A933-CB0DBAD221ED}" type="presOf" srcId="{DB956D41-6A57-4161-BBF4-879DC0E44F84}" destId="{15819C4A-2A60-413A-9AD5-6AEABBAC603C}" srcOrd="0" destOrd="0" presId="urn:microsoft.com/office/officeart/2005/8/layout/vList2"/>
    <dgm:cxn modelId="{4DB6C109-4E9F-4410-8ED4-FFCA42730D2B}" srcId="{85E531C8-E4FD-4EA0-A049-815615D1D5FD}" destId="{DB956D41-6A57-4161-BBF4-879DC0E44F84}" srcOrd="0" destOrd="0" parTransId="{0B8F7A59-2EFF-4D42-BF52-5506B1971F7D}" sibTransId="{9FB91B78-F000-406C-AD4B-19726EA0D7B5}"/>
    <dgm:cxn modelId="{B2B040AE-8090-4D84-84F4-AF3E945AD7EF}" type="presParOf" srcId="{2E8DCA6C-6351-47BA-BFF6-0FF4B9DFA8DF}" destId="{15819C4A-2A60-413A-9AD5-6AEABBAC603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490DAC-FB07-488D-9521-57A5B8484D3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8BE4DDC-A830-45FA-A5F7-C895F99EA3B4}">
      <dgm:prSet custT="1"/>
      <dgm:spPr/>
      <dgm:t>
        <a:bodyPr/>
        <a:lstStyle/>
        <a:p>
          <a:r>
            <a:rPr lang="en-GB" sz="1600" b="1" cap="all" baseline="0" dirty="0"/>
            <a:t>O.1. </a:t>
          </a:r>
          <a:r>
            <a:rPr lang="en-GB" sz="1600" b="1" cap="all" baseline="0" dirty="0" err="1" smtClean="0"/>
            <a:t>NDëRVEPRIMI</a:t>
          </a:r>
          <a:r>
            <a:rPr lang="en-GB" sz="1600" b="1" cap="all" baseline="0" dirty="0" smtClean="0"/>
            <a:t> INSTITUCIONAL </a:t>
          </a:r>
          <a:r>
            <a:rPr lang="en-GB" sz="1600" b="1" cap="all" baseline="0" dirty="0" err="1" smtClean="0"/>
            <a:t>PëR</a:t>
          </a:r>
          <a:r>
            <a:rPr lang="en-GB" sz="1600" b="1" cap="all" baseline="0" dirty="0" smtClean="0"/>
            <a:t> IMPAKTIN </a:t>
          </a:r>
          <a:r>
            <a:rPr lang="en-GB" sz="1600" b="1" cap="all" baseline="0" dirty="0" err="1" smtClean="0"/>
            <a:t>Në</a:t>
          </a:r>
          <a:r>
            <a:rPr lang="en-GB" sz="1600" b="1" cap="all" baseline="0" dirty="0" smtClean="0"/>
            <a:t> </a:t>
          </a:r>
          <a:r>
            <a:rPr lang="en-GB" sz="1600" b="1" cap="all" baseline="0" dirty="0" err="1" smtClean="0"/>
            <a:t>SHëRBIME</a:t>
          </a:r>
          <a:r>
            <a:rPr lang="en-GB" sz="1600" b="1" cap="all" baseline="0" dirty="0" smtClean="0"/>
            <a:t>: </a:t>
          </a:r>
        </a:p>
        <a:p>
          <a:endParaRPr lang="en-GB" sz="1600" b="1" cap="all" baseline="0" dirty="0" smtClean="0"/>
        </a:p>
        <a:p>
          <a:r>
            <a:rPr lang="en-GB" sz="1600" b="1" cap="all" baseline="0" dirty="0" err="1" smtClean="0"/>
            <a:t>SHëRBIME</a:t>
          </a:r>
          <a:r>
            <a:rPr lang="en-GB" sz="1600" b="1" cap="all" baseline="0" dirty="0" smtClean="0"/>
            <a:t> LIGJORE REHABILITIM</a:t>
          </a:r>
        </a:p>
        <a:p>
          <a:r>
            <a:rPr lang="en-GB" sz="1600" b="1" cap="all" baseline="0" dirty="0" smtClean="0"/>
            <a:t>TRAJNIM PROFESIONA</a:t>
          </a:r>
          <a:r>
            <a:rPr lang="en-GB" sz="1600" b="1" dirty="0" smtClean="0"/>
            <a:t>L</a:t>
          </a:r>
        </a:p>
      </dgm:t>
    </dgm:pt>
    <dgm:pt modelId="{73CE159A-FF0F-4FFF-892C-398F8D96F3CD}" type="parTrans" cxnId="{DBFAF35C-548C-4130-A433-62C708238501}">
      <dgm:prSet/>
      <dgm:spPr/>
      <dgm:t>
        <a:bodyPr/>
        <a:lstStyle/>
        <a:p>
          <a:endParaRPr lang="en-US"/>
        </a:p>
      </dgm:t>
    </dgm:pt>
    <dgm:pt modelId="{DE4315C4-84DA-4122-A2A7-E9BCA1EEB178}" type="sibTrans" cxnId="{DBFAF35C-548C-4130-A433-62C708238501}">
      <dgm:prSet/>
      <dgm:spPr/>
      <dgm:t>
        <a:bodyPr/>
        <a:lstStyle/>
        <a:p>
          <a:endParaRPr lang="en-US"/>
        </a:p>
      </dgm:t>
    </dgm:pt>
    <dgm:pt modelId="{802F2DB7-1D65-4514-9325-E90B42C119C2}">
      <dgm:prSet custT="1"/>
      <dgm:spPr/>
      <dgm:t>
        <a:bodyPr/>
        <a:lstStyle/>
        <a:p>
          <a:r>
            <a:rPr lang="en-GB" sz="1600" b="1" dirty="0"/>
            <a:t>O.2. </a:t>
          </a:r>
          <a:r>
            <a:rPr lang="en-GB" sz="1600" b="1" cap="all" baseline="0" dirty="0" smtClean="0"/>
            <a:t>FUQIZIMI I GRUPEVE </a:t>
          </a:r>
          <a:r>
            <a:rPr lang="en-GB" sz="1600" b="1" cap="all" baseline="0" dirty="0" err="1" smtClean="0"/>
            <a:t>Të</a:t>
          </a:r>
          <a:r>
            <a:rPr lang="en-GB" sz="1600" b="1" cap="all" baseline="0" dirty="0" smtClean="0"/>
            <a:t> INTERESIT </a:t>
          </a:r>
          <a:r>
            <a:rPr lang="en-GB" sz="1600" b="1" cap="all" baseline="0" dirty="0" err="1" smtClean="0"/>
            <a:t>PëRMES</a:t>
          </a:r>
          <a:r>
            <a:rPr lang="en-GB" sz="1600" b="1" cap="all" baseline="0" dirty="0" smtClean="0"/>
            <a:t> PLATFORMAVE </a:t>
          </a:r>
          <a:r>
            <a:rPr lang="en-GB" sz="1600" b="1" cap="all" baseline="0" dirty="0" err="1" smtClean="0"/>
            <a:t>Të</a:t>
          </a:r>
          <a:r>
            <a:rPr lang="en-GB" sz="1600" b="1" cap="all" baseline="0" dirty="0" smtClean="0"/>
            <a:t> DEDIKUARA </a:t>
          </a:r>
          <a:r>
            <a:rPr lang="en-GB" sz="1600" b="1" cap="all" baseline="0" dirty="0" err="1" smtClean="0"/>
            <a:t>Të</a:t>
          </a:r>
          <a:r>
            <a:rPr lang="en-GB" sz="1600" b="1" cap="all" baseline="0" dirty="0" smtClean="0"/>
            <a:t> DREJTAVE </a:t>
          </a:r>
          <a:r>
            <a:rPr lang="en-GB" sz="1600" b="1" cap="all" baseline="0" dirty="0" err="1" smtClean="0"/>
            <a:t>Të</a:t>
          </a:r>
          <a:r>
            <a:rPr lang="en-GB" sz="1600" b="1" cap="all" baseline="0" dirty="0" smtClean="0"/>
            <a:t> NEJRIUT</a:t>
          </a:r>
        </a:p>
        <a:p>
          <a:endParaRPr lang="en-GB" sz="1600" b="1" cap="all" baseline="0" dirty="0" smtClean="0"/>
        </a:p>
        <a:p>
          <a:r>
            <a:rPr lang="en-GB" sz="1600" b="1" cap="all" baseline="0" dirty="0" err="1" smtClean="0"/>
            <a:t>FUSHATë</a:t>
          </a:r>
          <a:r>
            <a:rPr lang="en-GB" sz="1600" b="1" cap="all" baseline="0" dirty="0" smtClean="0"/>
            <a:t> PROMOVUESE </a:t>
          </a:r>
          <a:r>
            <a:rPr lang="en-GB" sz="1600" b="1" cap="all" baseline="0" dirty="0" err="1" smtClean="0"/>
            <a:t>PëR</a:t>
          </a:r>
          <a:r>
            <a:rPr lang="en-GB" sz="1600" b="1" cap="all" baseline="0" dirty="0" smtClean="0"/>
            <a:t> PRAKTIKAT E MIRA</a:t>
          </a:r>
          <a:endParaRPr lang="en-US" sz="1600" b="1" cap="all" baseline="0" dirty="0"/>
        </a:p>
      </dgm:t>
    </dgm:pt>
    <dgm:pt modelId="{BD5BF672-672B-4B78-B2E8-4D5A74158EB3}" type="parTrans" cxnId="{48216D68-BA03-4822-8552-B59305D2118D}">
      <dgm:prSet/>
      <dgm:spPr/>
      <dgm:t>
        <a:bodyPr/>
        <a:lstStyle/>
        <a:p>
          <a:endParaRPr lang="en-US"/>
        </a:p>
      </dgm:t>
    </dgm:pt>
    <dgm:pt modelId="{339EAE00-78BD-4B73-B7AC-360A05856607}" type="sibTrans" cxnId="{48216D68-BA03-4822-8552-B59305D2118D}">
      <dgm:prSet/>
      <dgm:spPr/>
      <dgm:t>
        <a:bodyPr/>
        <a:lstStyle/>
        <a:p>
          <a:endParaRPr lang="en-US"/>
        </a:p>
      </dgm:t>
    </dgm:pt>
    <dgm:pt modelId="{FFEFC707-EA3D-4049-8CD2-B2D60CA62BCA}">
      <dgm:prSet custT="1"/>
      <dgm:spPr/>
      <dgm:t>
        <a:bodyPr/>
        <a:lstStyle/>
        <a:p>
          <a:r>
            <a:rPr lang="en-GB" sz="1600" b="1" dirty="0"/>
            <a:t>O.3. </a:t>
          </a:r>
          <a:r>
            <a:rPr lang="en-GB" sz="1600" b="1" cap="all" baseline="0" dirty="0" smtClean="0"/>
            <a:t>ADVOKIM </a:t>
          </a:r>
          <a:r>
            <a:rPr lang="en-GB" sz="1600" b="1" cap="all" baseline="0" dirty="0" err="1" smtClean="0"/>
            <a:t>PëR</a:t>
          </a:r>
          <a:r>
            <a:rPr lang="en-GB" sz="1600" b="1" cap="all" baseline="0" dirty="0" smtClean="0"/>
            <a:t> QASJE DREJT INTEGRIMIT SOCIAL PAS LIRIMIT</a:t>
          </a:r>
        </a:p>
        <a:p>
          <a:endParaRPr lang="en-GB" sz="1600" b="1" cap="all" baseline="0" dirty="0" smtClean="0"/>
        </a:p>
        <a:p>
          <a:endParaRPr lang="en-GB" sz="1600" b="1" cap="all" baseline="0" dirty="0" smtClean="0"/>
        </a:p>
        <a:p>
          <a:r>
            <a:rPr lang="en-GB" sz="1600" b="1" cap="all" baseline="0" dirty="0" smtClean="0"/>
            <a:t>INTEGRIMI KOMUNITAR</a:t>
          </a:r>
        </a:p>
        <a:p>
          <a:endParaRPr lang="en-US" sz="1600" dirty="0"/>
        </a:p>
      </dgm:t>
    </dgm:pt>
    <dgm:pt modelId="{1EE5D177-6D69-4C2B-87DF-D0F46055FFF6}" type="parTrans" cxnId="{AD59026F-889C-400F-9CCA-058BF4AF4AAC}">
      <dgm:prSet/>
      <dgm:spPr/>
      <dgm:t>
        <a:bodyPr/>
        <a:lstStyle/>
        <a:p>
          <a:endParaRPr lang="en-US"/>
        </a:p>
      </dgm:t>
    </dgm:pt>
    <dgm:pt modelId="{A064FB63-486B-4006-872C-8515B4E5789B}" type="sibTrans" cxnId="{AD59026F-889C-400F-9CCA-058BF4AF4AAC}">
      <dgm:prSet/>
      <dgm:spPr/>
      <dgm:t>
        <a:bodyPr/>
        <a:lstStyle/>
        <a:p>
          <a:endParaRPr lang="en-US"/>
        </a:p>
      </dgm:t>
    </dgm:pt>
    <dgm:pt modelId="{694ABE34-33CA-EF44-8660-66963628B392}" type="pres">
      <dgm:prSet presAssocID="{A3490DAC-FB07-488D-9521-57A5B8484D3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BE9DD03-54B5-0740-927B-7FB273A738D3}" type="pres">
      <dgm:prSet presAssocID="{48BE4DDC-A830-45FA-A5F7-C895F99EA3B4}" presName="hierRoot1" presStyleCnt="0"/>
      <dgm:spPr/>
    </dgm:pt>
    <dgm:pt modelId="{3CFB51D9-82AB-CD40-AD18-0DEBED4DF362}" type="pres">
      <dgm:prSet presAssocID="{48BE4DDC-A830-45FA-A5F7-C895F99EA3B4}" presName="composite" presStyleCnt="0"/>
      <dgm:spPr/>
    </dgm:pt>
    <dgm:pt modelId="{43AB806E-7EBC-4B44-B94C-1747BB1EF390}" type="pres">
      <dgm:prSet presAssocID="{48BE4DDC-A830-45FA-A5F7-C895F99EA3B4}" presName="background" presStyleLbl="node0" presStyleIdx="0" presStyleCnt="3"/>
      <dgm:spPr/>
    </dgm:pt>
    <dgm:pt modelId="{D277DEFA-65F8-864C-8A97-3DD1D8FBCC42}" type="pres">
      <dgm:prSet presAssocID="{48BE4DDC-A830-45FA-A5F7-C895F99EA3B4}" presName="text" presStyleLbl="fgAcc0" presStyleIdx="0" presStyleCnt="3" custScaleX="121229" custScaleY="287094" custLinFactNeighborX="3414" custLinFactNeighborY="-23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E20D6B-7DDC-5949-80C2-CEB7B62909B8}" type="pres">
      <dgm:prSet presAssocID="{48BE4DDC-A830-45FA-A5F7-C895F99EA3B4}" presName="hierChild2" presStyleCnt="0"/>
      <dgm:spPr/>
    </dgm:pt>
    <dgm:pt modelId="{B5C720DA-5560-8340-9B2D-229E3E2C4E91}" type="pres">
      <dgm:prSet presAssocID="{802F2DB7-1D65-4514-9325-E90B42C119C2}" presName="hierRoot1" presStyleCnt="0"/>
      <dgm:spPr/>
    </dgm:pt>
    <dgm:pt modelId="{2B433170-FD23-2047-8110-74354B70F969}" type="pres">
      <dgm:prSet presAssocID="{802F2DB7-1D65-4514-9325-E90B42C119C2}" presName="composite" presStyleCnt="0"/>
      <dgm:spPr/>
    </dgm:pt>
    <dgm:pt modelId="{0C983C03-C575-C143-810A-6A068FD2C54F}" type="pres">
      <dgm:prSet presAssocID="{802F2DB7-1D65-4514-9325-E90B42C119C2}" presName="background" presStyleLbl="node0" presStyleIdx="1" presStyleCnt="3"/>
      <dgm:spPr/>
    </dgm:pt>
    <dgm:pt modelId="{4E0D6BEE-44A1-7444-80B7-661906641746}" type="pres">
      <dgm:prSet presAssocID="{802F2DB7-1D65-4514-9325-E90B42C119C2}" presName="text" presStyleLbl="fgAcc0" presStyleIdx="1" presStyleCnt="3" custScaleX="138535" custScaleY="278387" custLinFactNeighborX="-3789" custLinFactNeighborY="-1939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AB627A-FEEF-4C46-B8B3-05075C534349}" type="pres">
      <dgm:prSet presAssocID="{802F2DB7-1D65-4514-9325-E90B42C119C2}" presName="hierChild2" presStyleCnt="0"/>
      <dgm:spPr/>
    </dgm:pt>
    <dgm:pt modelId="{775246AB-A2F2-EB47-B9AE-7CD8DBF23E5D}" type="pres">
      <dgm:prSet presAssocID="{FFEFC707-EA3D-4049-8CD2-B2D60CA62BCA}" presName="hierRoot1" presStyleCnt="0"/>
      <dgm:spPr/>
    </dgm:pt>
    <dgm:pt modelId="{ACE90056-320C-E745-B997-9EE8AA917268}" type="pres">
      <dgm:prSet presAssocID="{FFEFC707-EA3D-4049-8CD2-B2D60CA62BCA}" presName="composite" presStyleCnt="0"/>
      <dgm:spPr/>
    </dgm:pt>
    <dgm:pt modelId="{BFACB1DA-4260-9C40-BDCC-1FD55F2B910B}" type="pres">
      <dgm:prSet presAssocID="{FFEFC707-EA3D-4049-8CD2-B2D60CA62BCA}" presName="background" presStyleLbl="node0" presStyleIdx="2" presStyleCnt="3"/>
      <dgm:spPr/>
    </dgm:pt>
    <dgm:pt modelId="{3988857B-6029-6D43-8282-7D614F53CD08}" type="pres">
      <dgm:prSet presAssocID="{FFEFC707-EA3D-4049-8CD2-B2D60CA62BCA}" presName="text" presStyleLbl="fgAcc0" presStyleIdx="2" presStyleCnt="3" custScaleX="139707" custScaleY="284688" custLinFactNeighborX="-599" custLinFactNeighborY="-23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060EB1-745F-4843-8670-073B033D56A8}" type="pres">
      <dgm:prSet presAssocID="{FFEFC707-EA3D-4049-8CD2-B2D60CA62BCA}" presName="hierChild2" presStyleCnt="0"/>
      <dgm:spPr/>
    </dgm:pt>
  </dgm:ptLst>
  <dgm:cxnLst>
    <dgm:cxn modelId="{AD59026F-889C-400F-9CCA-058BF4AF4AAC}" srcId="{A3490DAC-FB07-488D-9521-57A5B8484D34}" destId="{FFEFC707-EA3D-4049-8CD2-B2D60CA62BCA}" srcOrd="2" destOrd="0" parTransId="{1EE5D177-6D69-4C2B-87DF-D0F46055FFF6}" sibTransId="{A064FB63-486B-4006-872C-8515B4E5789B}"/>
    <dgm:cxn modelId="{AA4EDCD8-C769-40A8-A83E-0C1D4928D056}" type="presOf" srcId="{802F2DB7-1D65-4514-9325-E90B42C119C2}" destId="{4E0D6BEE-44A1-7444-80B7-661906641746}" srcOrd="0" destOrd="0" presId="urn:microsoft.com/office/officeart/2005/8/layout/hierarchy1"/>
    <dgm:cxn modelId="{48216D68-BA03-4822-8552-B59305D2118D}" srcId="{A3490DAC-FB07-488D-9521-57A5B8484D34}" destId="{802F2DB7-1D65-4514-9325-E90B42C119C2}" srcOrd="1" destOrd="0" parTransId="{BD5BF672-672B-4B78-B2E8-4D5A74158EB3}" sibTransId="{339EAE00-78BD-4B73-B7AC-360A05856607}"/>
    <dgm:cxn modelId="{3B3F34DC-CACD-44C6-8906-310B6DFF31B6}" type="presOf" srcId="{A3490DAC-FB07-488D-9521-57A5B8484D34}" destId="{694ABE34-33CA-EF44-8660-66963628B392}" srcOrd="0" destOrd="0" presId="urn:microsoft.com/office/officeart/2005/8/layout/hierarchy1"/>
    <dgm:cxn modelId="{DBFAF35C-548C-4130-A433-62C708238501}" srcId="{A3490DAC-FB07-488D-9521-57A5B8484D34}" destId="{48BE4DDC-A830-45FA-A5F7-C895F99EA3B4}" srcOrd="0" destOrd="0" parTransId="{73CE159A-FF0F-4FFF-892C-398F8D96F3CD}" sibTransId="{DE4315C4-84DA-4122-A2A7-E9BCA1EEB178}"/>
    <dgm:cxn modelId="{E5A6CEFF-815C-46EF-B180-E23D1AC15D2E}" type="presOf" srcId="{FFEFC707-EA3D-4049-8CD2-B2D60CA62BCA}" destId="{3988857B-6029-6D43-8282-7D614F53CD08}" srcOrd="0" destOrd="0" presId="urn:microsoft.com/office/officeart/2005/8/layout/hierarchy1"/>
    <dgm:cxn modelId="{BD0E7C4C-A5A2-4CE8-AC56-576E494FD90F}" type="presOf" srcId="{48BE4DDC-A830-45FA-A5F7-C895F99EA3B4}" destId="{D277DEFA-65F8-864C-8A97-3DD1D8FBCC42}" srcOrd="0" destOrd="0" presId="urn:microsoft.com/office/officeart/2005/8/layout/hierarchy1"/>
    <dgm:cxn modelId="{8764432B-FEED-40DD-9334-F3770F9C4A60}" type="presParOf" srcId="{694ABE34-33CA-EF44-8660-66963628B392}" destId="{DBE9DD03-54B5-0740-927B-7FB273A738D3}" srcOrd="0" destOrd="0" presId="urn:microsoft.com/office/officeart/2005/8/layout/hierarchy1"/>
    <dgm:cxn modelId="{146B6B8F-B495-4EB1-BFC4-17D19CD65D18}" type="presParOf" srcId="{DBE9DD03-54B5-0740-927B-7FB273A738D3}" destId="{3CFB51D9-82AB-CD40-AD18-0DEBED4DF362}" srcOrd="0" destOrd="0" presId="urn:microsoft.com/office/officeart/2005/8/layout/hierarchy1"/>
    <dgm:cxn modelId="{75EF44BC-BD40-422E-9F8E-1923641D7874}" type="presParOf" srcId="{3CFB51D9-82AB-CD40-AD18-0DEBED4DF362}" destId="{43AB806E-7EBC-4B44-B94C-1747BB1EF390}" srcOrd="0" destOrd="0" presId="urn:microsoft.com/office/officeart/2005/8/layout/hierarchy1"/>
    <dgm:cxn modelId="{7D857727-AEDD-4F99-BAEB-484869E75F1A}" type="presParOf" srcId="{3CFB51D9-82AB-CD40-AD18-0DEBED4DF362}" destId="{D277DEFA-65F8-864C-8A97-3DD1D8FBCC42}" srcOrd="1" destOrd="0" presId="urn:microsoft.com/office/officeart/2005/8/layout/hierarchy1"/>
    <dgm:cxn modelId="{9B729D5A-EB5F-46A0-9792-95F5453A44A5}" type="presParOf" srcId="{DBE9DD03-54B5-0740-927B-7FB273A738D3}" destId="{BBE20D6B-7DDC-5949-80C2-CEB7B62909B8}" srcOrd="1" destOrd="0" presId="urn:microsoft.com/office/officeart/2005/8/layout/hierarchy1"/>
    <dgm:cxn modelId="{82CCDA2A-35A0-40BB-BCD0-9F25D363A65A}" type="presParOf" srcId="{694ABE34-33CA-EF44-8660-66963628B392}" destId="{B5C720DA-5560-8340-9B2D-229E3E2C4E91}" srcOrd="1" destOrd="0" presId="urn:microsoft.com/office/officeart/2005/8/layout/hierarchy1"/>
    <dgm:cxn modelId="{FDBA0B6A-4355-4B67-8917-1DF77C17586A}" type="presParOf" srcId="{B5C720DA-5560-8340-9B2D-229E3E2C4E91}" destId="{2B433170-FD23-2047-8110-74354B70F969}" srcOrd="0" destOrd="0" presId="urn:microsoft.com/office/officeart/2005/8/layout/hierarchy1"/>
    <dgm:cxn modelId="{7B1CC368-E8CC-49BF-971E-CB1F9C927954}" type="presParOf" srcId="{2B433170-FD23-2047-8110-74354B70F969}" destId="{0C983C03-C575-C143-810A-6A068FD2C54F}" srcOrd="0" destOrd="0" presId="urn:microsoft.com/office/officeart/2005/8/layout/hierarchy1"/>
    <dgm:cxn modelId="{1E502DCB-C6AC-4407-BC09-F0CAC425CD19}" type="presParOf" srcId="{2B433170-FD23-2047-8110-74354B70F969}" destId="{4E0D6BEE-44A1-7444-80B7-661906641746}" srcOrd="1" destOrd="0" presId="urn:microsoft.com/office/officeart/2005/8/layout/hierarchy1"/>
    <dgm:cxn modelId="{D348EC28-F5D5-42C2-A355-C33C71F9C428}" type="presParOf" srcId="{B5C720DA-5560-8340-9B2D-229E3E2C4E91}" destId="{BDAB627A-FEEF-4C46-B8B3-05075C534349}" srcOrd="1" destOrd="0" presId="urn:microsoft.com/office/officeart/2005/8/layout/hierarchy1"/>
    <dgm:cxn modelId="{A3910B16-5746-4F0E-BEB5-7A99DAB2A154}" type="presParOf" srcId="{694ABE34-33CA-EF44-8660-66963628B392}" destId="{775246AB-A2F2-EB47-B9AE-7CD8DBF23E5D}" srcOrd="2" destOrd="0" presId="urn:microsoft.com/office/officeart/2005/8/layout/hierarchy1"/>
    <dgm:cxn modelId="{9385AF58-7480-4776-8AA9-28C908F9E14D}" type="presParOf" srcId="{775246AB-A2F2-EB47-B9AE-7CD8DBF23E5D}" destId="{ACE90056-320C-E745-B997-9EE8AA917268}" srcOrd="0" destOrd="0" presId="urn:microsoft.com/office/officeart/2005/8/layout/hierarchy1"/>
    <dgm:cxn modelId="{64E3F325-D7D1-4E72-9355-C00A5DA7B822}" type="presParOf" srcId="{ACE90056-320C-E745-B997-9EE8AA917268}" destId="{BFACB1DA-4260-9C40-BDCC-1FD55F2B910B}" srcOrd="0" destOrd="0" presId="urn:microsoft.com/office/officeart/2005/8/layout/hierarchy1"/>
    <dgm:cxn modelId="{642C5945-81E9-4677-9BC5-DE88F6445EC3}" type="presParOf" srcId="{ACE90056-320C-E745-B997-9EE8AA917268}" destId="{3988857B-6029-6D43-8282-7D614F53CD08}" srcOrd="1" destOrd="0" presId="urn:microsoft.com/office/officeart/2005/8/layout/hierarchy1"/>
    <dgm:cxn modelId="{295FFE99-BAF8-4E01-8904-A439DE7C7E96}" type="presParOf" srcId="{775246AB-A2F2-EB47-B9AE-7CD8DBF23E5D}" destId="{BF060EB1-745F-4843-8670-073B033D56A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E75D15-178A-4A26-B22F-425808B1A58B}" type="doc">
      <dgm:prSet loTypeId="urn:microsoft.com/office/officeart/2005/8/layout/vList5" loCatId="list" qsTypeId="urn:microsoft.com/office/officeart/2005/8/quickstyle/3d2" qsCatId="3D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95280479-BB52-4C6B-A4B6-CC95F2A929EC}">
      <dgm:prSet phldrT="[Testo]" custT="1"/>
      <dgm:spPr/>
      <dgm:t>
        <a:bodyPr/>
        <a:lstStyle/>
        <a:p>
          <a:r>
            <a:rPr lang="en-GB" sz="2000" b="1" dirty="0" err="1" smtClean="0"/>
            <a:t>Shuma</a:t>
          </a:r>
          <a:r>
            <a:rPr lang="en-GB" sz="2000" b="1" dirty="0" smtClean="0"/>
            <a:t> </a:t>
          </a:r>
          <a:r>
            <a:rPr lang="en-GB" sz="2000" b="1" dirty="0" err="1" smtClean="0"/>
            <a:t>totale</a:t>
          </a:r>
          <a:r>
            <a:rPr lang="en-GB" sz="2000" b="1" dirty="0" smtClean="0"/>
            <a:t> e </a:t>
          </a:r>
          <a:r>
            <a:rPr lang="en-GB" sz="2000" b="1" dirty="0" err="1" smtClean="0"/>
            <a:t>granteve</a:t>
          </a:r>
          <a:endParaRPr lang="it-IT" sz="2000" dirty="0"/>
        </a:p>
      </dgm:t>
    </dgm:pt>
    <dgm:pt modelId="{9314888D-6339-438D-9EF4-79BD9E7F8EDF}" type="parTrans" cxnId="{07FE4B65-2180-4F61-B07C-B5A451AB1D82}">
      <dgm:prSet/>
      <dgm:spPr/>
      <dgm:t>
        <a:bodyPr/>
        <a:lstStyle/>
        <a:p>
          <a:endParaRPr lang="it-IT"/>
        </a:p>
      </dgm:t>
    </dgm:pt>
    <dgm:pt modelId="{8396411E-D0B4-4CFD-8F4F-64D6E3812312}" type="sibTrans" cxnId="{07FE4B65-2180-4F61-B07C-B5A451AB1D82}">
      <dgm:prSet/>
      <dgm:spPr/>
      <dgm:t>
        <a:bodyPr/>
        <a:lstStyle/>
        <a:p>
          <a:endParaRPr lang="it-IT"/>
        </a:p>
      </dgm:t>
    </dgm:pt>
    <dgm:pt modelId="{FE09B5DE-1667-45F8-A4FD-835AA53FAA19}">
      <dgm:prSet phldrT="[Testo]" custT="1"/>
      <dgm:spPr/>
      <dgm:t>
        <a:bodyPr/>
        <a:lstStyle/>
        <a:p>
          <a:r>
            <a:rPr lang="en-GB" sz="2000" dirty="0" smtClean="0"/>
            <a:t>105,000.00  EUR</a:t>
          </a:r>
          <a:endParaRPr lang="it-IT" sz="2000" dirty="0"/>
        </a:p>
      </dgm:t>
    </dgm:pt>
    <dgm:pt modelId="{5E83325C-3E48-4CB7-B7CD-6597E58009DA}" type="parTrans" cxnId="{ECA4A5EE-0530-4A66-A080-0669CE4F2496}">
      <dgm:prSet/>
      <dgm:spPr/>
      <dgm:t>
        <a:bodyPr/>
        <a:lstStyle/>
        <a:p>
          <a:endParaRPr lang="it-IT"/>
        </a:p>
      </dgm:t>
    </dgm:pt>
    <dgm:pt modelId="{D2C06C98-82C3-41A9-AD70-EB147845606B}" type="sibTrans" cxnId="{ECA4A5EE-0530-4A66-A080-0669CE4F2496}">
      <dgm:prSet/>
      <dgm:spPr/>
      <dgm:t>
        <a:bodyPr/>
        <a:lstStyle/>
        <a:p>
          <a:endParaRPr lang="it-IT"/>
        </a:p>
      </dgm:t>
    </dgm:pt>
    <dgm:pt modelId="{E95DC41A-057E-4A89-8A4A-697746C96D44}">
      <dgm:prSet phldrT="[Testo]" custT="1"/>
      <dgm:spPr/>
      <dgm:t>
        <a:bodyPr/>
        <a:lstStyle/>
        <a:p>
          <a:r>
            <a:rPr lang="en-GB" sz="2000" b="1" dirty="0" err="1" smtClean="0"/>
            <a:t>Numri</a:t>
          </a:r>
          <a:r>
            <a:rPr lang="en-GB" sz="2000" b="1" dirty="0" smtClean="0"/>
            <a:t> </a:t>
          </a:r>
          <a:r>
            <a:rPr lang="en-GB" sz="2000" b="1" dirty="0" err="1" smtClean="0"/>
            <a:t>i</a:t>
          </a:r>
          <a:r>
            <a:rPr lang="en-GB" sz="2000" b="1" dirty="0" smtClean="0"/>
            <a:t> </a:t>
          </a:r>
          <a:r>
            <a:rPr lang="en-GB" sz="2000" b="1" dirty="0" err="1" smtClean="0"/>
            <a:t>granteve</a:t>
          </a:r>
          <a:r>
            <a:rPr lang="en-GB" sz="2000" b="1" dirty="0" smtClean="0"/>
            <a:t> </a:t>
          </a:r>
          <a:r>
            <a:rPr lang="en-GB" sz="2000" b="1" dirty="0" err="1" smtClean="0"/>
            <a:t>gjithsej</a:t>
          </a:r>
          <a:endParaRPr lang="it-IT" sz="2000" b="1" dirty="0"/>
        </a:p>
      </dgm:t>
    </dgm:pt>
    <dgm:pt modelId="{D080D15D-40C7-466D-AC45-F3E1ACD511E7}" type="parTrans" cxnId="{84B9F1F7-0ADA-4D90-8F0A-8E7E1BF24C81}">
      <dgm:prSet/>
      <dgm:spPr/>
      <dgm:t>
        <a:bodyPr/>
        <a:lstStyle/>
        <a:p>
          <a:endParaRPr lang="it-IT"/>
        </a:p>
      </dgm:t>
    </dgm:pt>
    <dgm:pt modelId="{9B296475-33EA-4071-B51F-DB81F3F1D894}" type="sibTrans" cxnId="{84B9F1F7-0ADA-4D90-8F0A-8E7E1BF24C81}">
      <dgm:prSet/>
      <dgm:spPr/>
      <dgm:t>
        <a:bodyPr/>
        <a:lstStyle/>
        <a:p>
          <a:endParaRPr lang="it-IT"/>
        </a:p>
      </dgm:t>
    </dgm:pt>
    <dgm:pt modelId="{15193019-5CDB-41FC-8BD5-28FFFA8E1EB7}">
      <dgm:prSet custT="1"/>
      <dgm:spPr/>
      <dgm:t>
        <a:bodyPr/>
        <a:lstStyle/>
        <a:p>
          <a:r>
            <a:rPr lang="en-GB" sz="2000" b="1" dirty="0" err="1" smtClean="0"/>
            <a:t>Shuma</a:t>
          </a:r>
          <a:r>
            <a:rPr lang="en-GB" sz="2000" b="1" dirty="0" smtClean="0"/>
            <a:t> </a:t>
          </a:r>
          <a:r>
            <a:rPr lang="en-GB" sz="2000" b="1" dirty="0" err="1" smtClean="0"/>
            <a:t>për</a:t>
          </a:r>
          <a:r>
            <a:rPr lang="en-GB" sz="2000" b="1" dirty="0" smtClean="0"/>
            <a:t> </a:t>
          </a:r>
          <a:r>
            <a:rPr lang="en-GB" sz="2000" b="1" dirty="0" err="1" smtClean="0"/>
            <a:t>çdo</a:t>
          </a:r>
          <a:r>
            <a:rPr lang="en-GB" sz="2000" b="1" dirty="0" smtClean="0"/>
            <a:t> grant</a:t>
          </a:r>
          <a:endParaRPr lang="it-IT" sz="2000" b="1" dirty="0"/>
        </a:p>
      </dgm:t>
    </dgm:pt>
    <dgm:pt modelId="{8DD2ECC9-21D1-49A6-8D06-DC08E1A4841C}" type="parTrans" cxnId="{7BDD546D-93FC-4889-9B55-1A398D8E0D5E}">
      <dgm:prSet/>
      <dgm:spPr/>
      <dgm:t>
        <a:bodyPr/>
        <a:lstStyle/>
        <a:p>
          <a:endParaRPr lang="it-IT"/>
        </a:p>
      </dgm:t>
    </dgm:pt>
    <dgm:pt modelId="{3BACBFD1-B15C-4E21-B003-22988800088E}" type="sibTrans" cxnId="{7BDD546D-93FC-4889-9B55-1A398D8E0D5E}">
      <dgm:prSet/>
      <dgm:spPr/>
      <dgm:t>
        <a:bodyPr/>
        <a:lstStyle/>
        <a:p>
          <a:endParaRPr lang="it-IT"/>
        </a:p>
      </dgm:t>
    </dgm:pt>
    <dgm:pt modelId="{14A02839-A67D-4DF8-AB48-2969AEDB5DE8}">
      <dgm:prSet custT="1"/>
      <dgm:spPr/>
      <dgm:t>
        <a:bodyPr/>
        <a:lstStyle/>
        <a:p>
          <a:r>
            <a:rPr lang="en-GB" sz="2000" dirty="0" smtClean="0"/>
            <a:t>10,000.00 - 20,000.00 EUR (</a:t>
          </a:r>
          <a:r>
            <a:rPr lang="en-GB" sz="2000" dirty="0" err="1" smtClean="0"/>
            <a:t>Grante</a:t>
          </a:r>
          <a:r>
            <a:rPr lang="en-GB" sz="2000" dirty="0" smtClean="0"/>
            <a:t> </a:t>
          </a:r>
          <a:r>
            <a:rPr lang="en-GB" sz="2000" dirty="0" err="1" smtClean="0"/>
            <a:t>të</a:t>
          </a:r>
          <a:r>
            <a:rPr lang="en-GB" sz="2000" dirty="0" smtClean="0"/>
            <a:t> </a:t>
          </a:r>
          <a:r>
            <a:rPr lang="en-GB" sz="2000" dirty="0" err="1" smtClean="0"/>
            <a:t>mesme</a:t>
          </a:r>
          <a:r>
            <a:rPr lang="en-GB" sz="2000" dirty="0" smtClean="0"/>
            <a:t>)</a:t>
          </a:r>
          <a:endParaRPr lang="it-IT" sz="1600" dirty="0"/>
        </a:p>
      </dgm:t>
    </dgm:pt>
    <dgm:pt modelId="{9C285DCC-5E1B-4BED-BD55-DAF617009548}" type="parTrans" cxnId="{8E00144B-8216-4C88-9DF1-E36AF1BA81C6}">
      <dgm:prSet/>
      <dgm:spPr/>
      <dgm:t>
        <a:bodyPr/>
        <a:lstStyle/>
        <a:p>
          <a:endParaRPr lang="en-US"/>
        </a:p>
      </dgm:t>
    </dgm:pt>
    <dgm:pt modelId="{7FE432ED-90D8-4B8B-B68A-A050D56EFBB8}" type="sibTrans" cxnId="{8E00144B-8216-4C88-9DF1-E36AF1BA81C6}">
      <dgm:prSet/>
      <dgm:spPr/>
      <dgm:t>
        <a:bodyPr/>
        <a:lstStyle/>
        <a:p>
          <a:endParaRPr lang="en-US"/>
        </a:p>
      </dgm:t>
    </dgm:pt>
    <dgm:pt modelId="{00553B70-409A-4F53-876E-72619EE05FCC}">
      <dgm:prSet phldrT="[Testo]" custT="1"/>
      <dgm:spPr/>
      <dgm:t>
        <a:bodyPr/>
        <a:lstStyle/>
        <a:p>
          <a:r>
            <a:rPr lang="en-GB" sz="2000" dirty="0" smtClean="0"/>
            <a:t>7 </a:t>
          </a:r>
          <a:r>
            <a:rPr lang="en-GB" sz="2000" dirty="0" err="1" smtClean="0"/>
            <a:t>projekte</a:t>
          </a:r>
          <a:endParaRPr lang="it-IT" sz="2000" dirty="0"/>
        </a:p>
      </dgm:t>
    </dgm:pt>
    <dgm:pt modelId="{7BF14106-EE85-4234-8DBD-691A2B3E5565}" type="sibTrans" cxnId="{60EF2EED-9CE9-49CC-A23D-0CA24BF7D471}">
      <dgm:prSet/>
      <dgm:spPr/>
      <dgm:t>
        <a:bodyPr/>
        <a:lstStyle/>
        <a:p>
          <a:endParaRPr lang="it-IT"/>
        </a:p>
      </dgm:t>
    </dgm:pt>
    <dgm:pt modelId="{2955DECC-7E92-411E-B922-A49A1E1FDC2C}" type="parTrans" cxnId="{60EF2EED-9CE9-49CC-A23D-0CA24BF7D471}">
      <dgm:prSet/>
      <dgm:spPr/>
      <dgm:t>
        <a:bodyPr/>
        <a:lstStyle/>
        <a:p>
          <a:endParaRPr lang="it-IT"/>
        </a:p>
      </dgm:t>
    </dgm:pt>
    <dgm:pt modelId="{38250F5F-1072-4676-9846-FEDA6D0258F8}">
      <dgm:prSet phldrT="[Testo]" custT="1"/>
      <dgm:spPr/>
      <dgm:t>
        <a:bodyPr/>
        <a:lstStyle/>
        <a:p>
          <a:r>
            <a:rPr lang="it-IT" sz="2000" dirty="0" smtClean="0"/>
            <a:t>Raundi 1 - 60,000.00</a:t>
          </a:r>
          <a:endParaRPr lang="it-IT" sz="2000" dirty="0"/>
        </a:p>
      </dgm:t>
    </dgm:pt>
    <dgm:pt modelId="{6F37EEB0-83E1-4DC4-944C-AB69E316A01B}" type="parTrans" cxnId="{3F27B08A-5D72-4C40-803F-A4471581EE32}">
      <dgm:prSet/>
      <dgm:spPr/>
      <dgm:t>
        <a:bodyPr/>
        <a:lstStyle/>
        <a:p>
          <a:endParaRPr lang="en-GB"/>
        </a:p>
      </dgm:t>
    </dgm:pt>
    <dgm:pt modelId="{C56989CA-6E3C-4E02-876E-E5CDC1273FB6}" type="sibTrans" cxnId="{3F27B08A-5D72-4C40-803F-A4471581EE32}">
      <dgm:prSet/>
      <dgm:spPr/>
      <dgm:t>
        <a:bodyPr/>
        <a:lstStyle/>
        <a:p>
          <a:endParaRPr lang="en-GB"/>
        </a:p>
      </dgm:t>
    </dgm:pt>
    <dgm:pt modelId="{6E4F89A1-1A2E-4CE8-B709-6155061D9537}">
      <dgm:prSet phldrT="[Testo]" custT="1"/>
      <dgm:spPr/>
      <dgm:t>
        <a:bodyPr/>
        <a:lstStyle/>
        <a:p>
          <a:r>
            <a:rPr lang="it-IT" sz="2000" dirty="0" smtClean="0"/>
            <a:t>Raundi 2 - 55,000.00</a:t>
          </a:r>
          <a:endParaRPr lang="it-IT" sz="2000" dirty="0"/>
        </a:p>
      </dgm:t>
    </dgm:pt>
    <dgm:pt modelId="{3A58147D-8355-403E-86F1-155653EA2EBD}" type="parTrans" cxnId="{CE685C33-07CB-4FBF-ACD8-CD52F11AA350}">
      <dgm:prSet/>
      <dgm:spPr/>
      <dgm:t>
        <a:bodyPr/>
        <a:lstStyle/>
        <a:p>
          <a:endParaRPr lang="en-GB"/>
        </a:p>
      </dgm:t>
    </dgm:pt>
    <dgm:pt modelId="{4DAEDF8D-162E-41D2-8CCC-52A162D1051E}" type="sibTrans" cxnId="{CE685C33-07CB-4FBF-ACD8-CD52F11AA350}">
      <dgm:prSet/>
      <dgm:spPr/>
      <dgm:t>
        <a:bodyPr/>
        <a:lstStyle/>
        <a:p>
          <a:endParaRPr lang="en-GB"/>
        </a:p>
      </dgm:t>
    </dgm:pt>
    <dgm:pt modelId="{259E9880-C028-4865-819B-BA79462D2C40}" type="pres">
      <dgm:prSet presAssocID="{03E75D15-178A-4A26-B22F-425808B1A58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838E78F-D86D-4963-B37F-930BE7272569}" type="pres">
      <dgm:prSet presAssocID="{95280479-BB52-4C6B-A4B6-CC95F2A929EC}" presName="linNode" presStyleCnt="0"/>
      <dgm:spPr/>
      <dgm:t>
        <a:bodyPr/>
        <a:lstStyle/>
        <a:p>
          <a:endParaRPr lang="en-US"/>
        </a:p>
      </dgm:t>
    </dgm:pt>
    <dgm:pt modelId="{17A764EA-F5E4-4782-A7D9-5C8D5EA8FE16}" type="pres">
      <dgm:prSet presAssocID="{95280479-BB52-4C6B-A4B6-CC95F2A929EC}" presName="parentText" presStyleLbl="node1" presStyleIdx="0" presStyleCnt="3" custScaleX="55452" custScaleY="47853" custLinFactNeighborX="-2813" custLinFactNeighborY="1183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47E3346-6071-4795-9472-438AB4A71F82}" type="pres">
      <dgm:prSet presAssocID="{95280479-BB52-4C6B-A4B6-CC95F2A929EC}" presName="descendantText" presStyleLbl="alignAccFollowNode1" presStyleIdx="0" presStyleCnt="3" custScaleY="74871" custLinFactNeighborX="0" custLinFactNeighborY="114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B06DAD-1F56-42CD-99DD-07180BC7A7C3}" type="pres">
      <dgm:prSet presAssocID="{8396411E-D0B4-4CFD-8F4F-64D6E3812312}" presName="sp" presStyleCnt="0"/>
      <dgm:spPr/>
      <dgm:t>
        <a:bodyPr/>
        <a:lstStyle/>
        <a:p>
          <a:endParaRPr lang="en-US"/>
        </a:p>
      </dgm:t>
    </dgm:pt>
    <dgm:pt modelId="{0891C3B9-345C-4E9C-8421-8ECA6B958949}" type="pres">
      <dgm:prSet presAssocID="{E95DC41A-057E-4A89-8A4A-697746C96D44}" presName="linNode" presStyleCnt="0"/>
      <dgm:spPr/>
      <dgm:t>
        <a:bodyPr/>
        <a:lstStyle/>
        <a:p>
          <a:endParaRPr lang="en-US"/>
        </a:p>
      </dgm:t>
    </dgm:pt>
    <dgm:pt modelId="{6D5D386A-68AF-4489-BDD4-B157684F14B9}" type="pres">
      <dgm:prSet presAssocID="{E95DC41A-057E-4A89-8A4A-697746C96D44}" presName="parentText" presStyleLbl="node1" presStyleIdx="1" presStyleCnt="3" custScaleX="55452" custScaleY="39666" custLinFactNeighborX="-2167" custLinFactNeighborY="446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3C64A0F-F67F-41B8-AA55-D6BA7BC700E4}" type="pres">
      <dgm:prSet presAssocID="{E95DC41A-057E-4A89-8A4A-697746C96D44}" presName="descendantText" presStyleLbl="alignAccFollowNode1" presStyleIdx="1" presStyleCnt="3" custScaleY="34517" custLinFactNeighborY="767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73BAF58-2CEC-4A48-9F7A-416A45C4FA78}" type="pres">
      <dgm:prSet presAssocID="{9B296475-33EA-4071-B51F-DB81F3F1D894}" presName="sp" presStyleCnt="0"/>
      <dgm:spPr/>
      <dgm:t>
        <a:bodyPr/>
        <a:lstStyle/>
        <a:p>
          <a:endParaRPr lang="en-US"/>
        </a:p>
      </dgm:t>
    </dgm:pt>
    <dgm:pt modelId="{C68C5FD1-B2AF-4E3F-9B81-D9178DE2C656}" type="pres">
      <dgm:prSet presAssocID="{15193019-5CDB-41FC-8BD5-28FFFA8E1EB7}" presName="linNode" presStyleCnt="0"/>
      <dgm:spPr/>
      <dgm:t>
        <a:bodyPr/>
        <a:lstStyle/>
        <a:p>
          <a:endParaRPr lang="en-US"/>
        </a:p>
      </dgm:t>
    </dgm:pt>
    <dgm:pt modelId="{B75332AF-A569-4383-B283-72DE0C857A2C}" type="pres">
      <dgm:prSet presAssocID="{15193019-5CDB-41FC-8BD5-28FFFA8E1EB7}" presName="parentText" presStyleLbl="node1" presStyleIdx="2" presStyleCnt="3" custScaleX="55452" custScaleY="45807" custLinFactNeighborX="-2816" custLinFactNeighborY="432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6DD589E-683E-416A-A11F-548DF3635277}" type="pres">
      <dgm:prSet presAssocID="{15193019-5CDB-41FC-8BD5-28FFFA8E1EB7}" presName="descendantText" presStyleLbl="alignAccFollowNode1" presStyleIdx="2" presStyleCnt="3" custScaleY="55072" custLinFactNeighborX="2215" custLinFactNeighborY="866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CA4A5EE-0530-4A66-A080-0669CE4F2496}" srcId="{95280479-BB52-4C6B-A4B6-CC95F2A929EC}" destId="{FE09B5DE-1667-45F8-A4FD-835AA53FAA19}" srcOrd="0" destOrd="0" parTransId="{5E83325C-3E48-4CB7-B7CD-6597E58009DA}" sibTransId="{D2C06C98-82C3-41A9-AD70-EB147845606B}"/>
    <dgm:cxn modelId="{BB9AF310-D4B4-41F2-9C2E-16B0257CE72F}" type="presOf" srcId="{00553B70-409A-4F53-876E-72619EE05FCC}" destId="{03C64A0F-F67F-41B8-AA55-D6BA7BC700E4}" srcOrd="0" destOrd="0" presId="urn:microsoft.com/office/officeart/2005/8/layout/vList5"/>
    <dgm:cxn modelId="{3F27B08A-5D72-4C40-803F-A4471581EE32}" srcId="{95280479-BB52-4C6B-A4B6-CC95F2A929EC}" destId="{38250F5F-1072-4676-9846-FEDA6D0258F8}" srcOrd="1" destOrd="0" parTransId="{6F37EEB0-83E1-4DC4-944C-AB69E316A01B}" sibTransId="{C56989CA-6E3C-4E02-876E-E5CDC1273FB6}"/>
    <dgm:cxn modelId="{9DA31568-AB03-4600-8800-193ECC9F41E0}" type="presOf" srcId="{14A02839-A67D-4DF8-AB48-2969AEDB5DE8}" destId="{36DD589E-683E-416A-A11F-548DF3635277}" srcOrd="0" destOrd="0" presId="urn:microsoft.com/office/officeart/2005/8/layout/vList5"/>
    <dgm:cxn modelId="{B78B1539-D079-4110-A7F4-B7B04867F011}" type="presOf" srcId="{6E4F89A1-1A2E-4CE8-B709-6155061D9537}" destId="{847E3346-6071-4795-9472-438AB4A71F82}" srcOrd="0" destOrd="2" presId="urn:microsoft.com/office/officeart/2005/8/layout/vList5"/>
    <dgm:cxn modelId="{2644CC26-37A3-4973-AA72-C8FC25EF988E}" type="presOf" srcId="{FE09B5DE-1667-45F8-A4FD-835AA53FAA19}" destId="{847E3346-6071-4795-9472-438AB4A71F82}" srcOrd="0" destOrd="0" presId="urn:microsoft.com/office/officeart/2005/8/layout/vList5"/>
    <dgm:cxn modelId="{84B9F1F7-0ADA-4D90-8F0A-8E7E1BF24C81}" srcId="{03E75D15-178A-4A26-B22F-425808B1A58B}" destId="{E95DC41A-057E-4A89-8A4A-697746C96D44}" srcOrd="1" destOrd="0" parTransId="{D080D15D-40C7-466D-AC45-F3E1ACD511E7}" sibTransId="{9B296475-33EA-4071-B51F-DB81F3F1D894}"/>
    <dgm:cxn modelId="{60EF2EED-9CE9-49CC-A23D-0CA24BF7D471}" srcId="{E95DC41A-057E-4A89-8A4A-697746C96D44}" destId="{00553B70-409A-4F53-876E-72619EE05FCC}" srcOrd="0" destOrd="0" parTransId="{2955DECC-7E92-411E-B922-A49A1E1FDC2C}" sibTransId="{7BF14106-EE85-4234-8DBD-691A2B3E5565}"/>
    <dgm:cxn modelId="{7BDD546D-93FC-4889-9B55-1A398D8E0D5E}" srcId="{03E75D15-178A-4A26-B22F-425808B1A58B}" destId="{15193019-5CDB-41FC-8BD5-28FFFA8E1EB7}" srcOrd="2" destOrd="0" parTransId="{8DD2ECC9-21D1-49A6-8D06-DC08E1A4841C}" sibTransId="{3BACBFD1-B15C-4E21-B003-22988800088E}"/>
    <dgm:cxn modelId="{8E00144B-8216-4C88-9DF1-E36AF1BA81C6}" srcId="{15193019-5CDB-41FC-8BD5-28FFFA8E1EB7}" destId="{14A02839-A67D-4DF8-AB48-2969AEDB5DE8}" srcOrd="0" destOrd="0" parTransId="{9C285DCC-5E1B-4BED-BD55-DAF617009548}" sibTransId="{7FE432ED-90D8-4B8B-B68A-A050D56EFBB8}"/>
    <dgm:cxn modelId="{A9603EF5-90D3-4150-B164-27DAD7CC2DDA}" type="presOf" srcId="{38250F5F-1072-4676-9846-FEDA6D0258F8}" destId="{847E3346-6071-4795-9472-438AB4A71F82}" srcOrd="0" destOrd="1" presId="urn:microsoft.com/office/officeart/2005/8/layout/vList5"/>
    <dgm:cxn modelId="{19707088-2A9E-425D-9E30-3D65F846C585}" type="presOf" srcId="{95280479-BB52-4C6B-A4B6-CC95F2A929EC}" destId="{17A764EA-F5E4-4782-A7D9-5C8D5EA8FE16}" srcOrd="0" destOrd="0" presId="urn:microsoft.com/office/officeart/2005/8/layout/vList5"/>
    <dgm:cxn modelId="{CE685C33-07CB-4FBF-ACD8-CD52F11AA350}" srcId="{95280479-BB52-4C6B-A4B6-CC95F2A929EC}" destId="{6E4F89A1-1A2E-4CE8-B709-6155061D9537}" srcOrd="2" destOrd="0" parTransId="{3A58147D-8355-403E-86F1-155653EA2EBD}" sibTransId="{4DAEDF8D-162E-41D2-8CCC-52A162D1051E}"/>
    <dgm:cxn modelId="{07FE4B65-2180-4F61-B07C-B5A451AB1D82}" srcId="{03E75D15-178A-4A26-B22F-425808B1A58B}" destId="{95280479-BB52-4C6B-A4B6-CC95F2A929EC}" srcOrd="0" destOrd="0" parTransId="{9314888D-6339-438D-9EF4-79BD9E7F8EDF}" sibTransId="{8396411E-D0B4-4CFD-8F4F-64D6E3812312}"/>
    <dgm:cxn modelId="{9F2AB2C4-1C52-487E-A3B8-811CB43381AB}" type="presOf" srcId="{E95DC41A-057E-4A89-8A4A-697746C96D44}" destId="{6D5D386A-68AF-4489-BDD4-B157684F14B9}" srcOrd="0" destOrd="0" presId="urn:microsoft.com/office/officeart/2005/8/layout/vList5"/>
    <dgm:cxn modelId="{8A1447E1-F102-402C-89AB-0E82CC94EFA4}" type="presOf" srcId="{15193019-5CDB-41FC-8BD5-28FFFA8E1EB7}" destId="{B75332AF-A569-4383-B283-72DE0C857A2C}" srcOrd="0" destOrd="0" presId="urn:microsoft.com/office/officeart/2005/8/layout/vList5"/>
    <dgm:cxn modelId="{94332537-F49E-49A5-9D3D-3C9CB62FDF93}" type="presOf" srcId="{03E75D15-178A-4A26-B22F-425808B1A58B}" destId="{259E9880-C028-4865-819B-BA79462D2C40}" srcOrd="0" destOrd="0" presId="urn:microsoft.com/office/officeart/2005/8/layout/vList5"/>
    <dgm:cxn modelId="{9DB24269-94C1-41BD-9381-4C07828423C8}" type="presParOf" srcId="{259E9880-C028-4865-819B-BA79462D2C40}" destId="{A838E78F-D86D-4963-B37F-930BE7272569}" srcOrd="0" destOrd="0" presId="urn:microsoft.com/office/officeart/2005/8/layout/vList5"/>
    <dgm:cxn modelId="{888A8FB6-A16B-4275-B442-77FA08E81AF6}" type="presParOf" srcId="{A838E78F-D86D-4963-B37F-930BE7272569}" destId="{17A764EA-F5E4-4782-A7D9-5C8D5EA8FE16}" srcOrd="0" destOrd="0" presId="urn:microsoft.com/office/officeart/2005/8/layout/vList5"/>
    <dgm:cxn modelId="{38F34813-BBB9-4D0C-B3EE-2F17E853FEF5}" type="presParOf" srcId="{A838E78F-D86D-4963-B37F-930BE7272569}" destId="{847E3346-6071-4795-9472-438AB4A71F82}" srcOrd="1" destOrd="0" presId="urn:microsoft.com/office/officeart/2005/8/layout/vList5"/>
    <dgm:cxn modelId="{D2937A65-3E46-4E82-9669-06C758093828}" type="presParOf" srcId="{259E9880-C028-4865-819B-BA79462D2C40}" destId="{E6B06DAD-1F56-42CD-99DD-07180BC7A7C3}" srcOrd="1" destOrd="0" presId="urn:microsoft.com/office/officeart/2005/8/layout/vList5"/>
    <dgm:cxn modelId="{C16C0828-EBFD-4BCB-86D0-7E626D755E43}" type="presParOf" srcId="{259E9880-C028-4865-819B-BA79462D2C40}" destId="{0891C3B9-345C-4E9C-8421-8ECA6B958949}" srcOrd="2" destOrd="0" presId="urn:microsoft.com/office/officeart/2005/8/layout/vList5"/>
    <dgm:cxn modelId="{19BFF580-0034-4F51-9F13-DE40134C0DA9}" type="presParOf" srcId="{0891C3B9-345C-4E9C-8421-8ECA6B958949}" destId="{6D5D386A-68AF-4489-BDD4-B157684F14B9}" srcOrd="0" destOrd="0" presId="urn:microsoft.com/office/officeart/2005/8/layout/vList5"/>
    <dgm:cxn modelId="{63459CCA-FA37-4E12-970C-59FDA2CEBC9B}" type="presParOf" srcId="{0891C3B9-345C-4E9C-8421-8ECA6B958949}" destId="{03C64A0F-F67F-41B8-AA55-D6BA7BC700E4}" srcOrd="1" destOrd="0" presId="urn:microsoft.com/office/officeart/2005/8/layout/vList5"/>
    <dgm:cxn modelId="{B4C0847D-88FE-4CB7-923F-AF288EE56EEB}" type="presParOf" srcId="{259E9880-C028-4865-819B-BA79462D2C40}" destId="{573BAF58-2CEC-4A48-9F7A-416A45C4FA78}" srcOrd="3" destOrd="0" presId="urn:microsoft.com/office/officeart/2005/8/layout/vList5"/>
    <dgm:cxn modelId="{3D4D4282-90C3-4AAA-B8D9-D719FD1AC84F}" type="presParOf" srcId="{259E9880-C028-4865-819B-BA79462D2C40}" destId="{C68C5FD1-B2AF-4E3F-9B81-D9178DE2C656}" srcOrd="4" destOrd="0" presId="urn:microsoft.com/office/officeart/2005/8/layout/vList5"/>
    <dgm:cxn modelId="{1EAA1183-3046-489F-8F7E-EF4B42589EFC}" type="presParOf" srcId="{C68C5FD1-B2AF-4E3F-9B81-D9178DE2C656}" destId="{B75332AF-A569-4383-B283-72DE0C857A2C}" srcOrd="0" destOrd="0" presId="urn:microsoft.com/office/officeart/2005/8/layout/vList5"/>
    <dgm:cxn modelId="{1E9E70D8-3CC8-4272-AC01-5AABAB3473D4}" type="presParOf" srcId="{C68C5FD1-B2AF-4E3F-9B81-D9178DE2C656}" destId="{36DD589E-683E-416A-A11F-548DF363527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7E3346-6071-4795-9472-438AB4A71F82}">
      <dsp:nvSpPr>
        <dsp:cNvPr id="0" name=""/>
        <dsp:cNvSpPr/>
      </dsp:nvSpPr>
      <dsp:spPr>
        <a:xfrm rot="5400000">
          <a:off x="4745056" y="-1851489"/>
          <a:ext cx="747986" cy="546201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3 </a:t>
          </a:r>
          <a:r>
            <a:rPr lang="en-GB" sz="2000" kern="1200" dirty="0" err="1" smtClean="0"/>
            <a:t>shkurt</a:t>
          </a:r>
          <a:r>
            <a:rPr lang="en-GB" sz="2000" kern="1200" dirty="0" smtClean="0"/>
            <a:t> 2020– 31 </a:t>
          </a:r>
          <a:r>
            <a:rPr lang="en-GB" sz="2000" kern="1200" dirty="0" err="1" smtClean="0"/>
            <a:t>gusht</a:t>
          </a:r>
          <a:r>
            <a:rPr lang="en-GB" sz="2000" kern="1200" dirty="0" smtClean="0"/>
            <a:t> 2022</a:t>
          </a:r>
          <a:endParaRPr lang="it-IT" sz="2000" kern="1200" dirty="0"/>
        </a:p>
      </dsp:txBody>
      <dsp:txXfrm rot="5400000">
        <a:off x="4745056" y="-1851489"/>
        <a:ext cx="747986" cy="5462016"/>
      </dsp:txXfrm>
    </dsp:sp>
    <dsp:sp modelId="{17A764EA-F5E4-4782-A7D9-5C8D5EA8FE16}">
      <dsp:nvSpPr>
        <dsp:cNvPr id="0" name=""/>
        <dsp:cNvSpPr/>
      </dsp:nvSpPr>
      <dsp:spPr>
        <a:xfrm>
          <a:off x="530696" y="480099"/>
          <a:ext cx="1703698" cy="101491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Kohëzgjatja</a:t>
          </a:r>
          <a:endParaRPr lang="it-IT" sz="2000" kern="1200" dirty="0"/>
        </a:p>
      </dsp:txBody>
      <dsp:txXfrm>
        <a:off x="530696" y="480099"/>
        <a:ext cx="1703698" cy="1014914"/>
      </dsp:txXfrm>
    </dsp:sp>
    <dsp:sp modelId="{B8D08AA7-85F1-4D7D-8D57-8F5F6E52FBC3}">
      <dsp:nvSpPr>
        <dsp:cNvPr id="0" name=""/>
        <dsp:cNvSpPr/>
      </dsp:nvSpPr>
      <dsp:spPr>
        <a:xfrm rot="5400000">
          <a:off x="4719358" y="-747770"/>
          <a:ext cx="799382" cy="546201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 299,524.68  </a:t>
          </a:r>
          <a:r>
            <a:rPr lang="it-IT" sz="2000" kern="1200" dirty="0" smtClean="0"/>
            <a:t>Euro</a:t>
          </a:r>
          <a:endParaRPr lang="it-IT" sz="2000" kern="1200" dirty="0"/>
        </a:p>
      </dsp:txBody>
      <dsp:txXfrm rot="5400000">
        <a:off x="4719358" y="-747770"/>
        <a:ext cx="799382" cy="5462016"/>
      </dsp:txXfrm>
    </dsp:sp>
    <dsp:sp modelId="{6CEAEEAD-50B5-4BE6-A7A0-09E0528F86D1}">
      <dsp:nvSpPr>
        <dsp:cNvPr id="0" name=""/>
        <dsp:cNvSpPr/>
      </dsp:nvSpPr>
      <dsp:spPr>
        <a:xfrm>
          <a:off x="530696" y="1580255"/>
          <a:ext cx="1703698" cy="10742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Buxheti</a:t>
          </a:r>
        </a:p>
      </dsp:txBody>
      <dsp:txXfrm>
        <a:off x="530696" y="1580255"/>
        <a:ext cx="1703698" cy="1074295"/>
      </dsp:txXfrm>
    </dsp:sp>
    <dsp:sp modelId="{03C64A0F-F67F-41B8-AA55-D6BA7BC700E4}">
      <dsp:nvSpPr>
        <dsp:cNvPr id="0" name=""/>
        <dsp:cNvSpPr/>
      </dsp:nvSpPr>
      <dsp:spPr>
        <a:xfrm rot="5400000">
          <a:off x="4780709" y="377159"/>
          <a:ext cx="676679" cy="546201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/>
            <a:t>Qendra Evropiane</a:t>
          </a:r>
          <a:endParaRPr lang="it-IT" sz="2000" kern="1200" dirty="0"/>
        </a:p>
      </dsp:txBody>
      <dsp:txXfrm rot="5400000">
        <a:off x="4780709" y="377159"/>
        <a:ext cx="676679" cy="5462016"/>
      </dsp:txXfrm>
    </dsp:sp>
    <dsp:sp modelId="{6D5D386A-68AF-4489-BDD4-B157684F14B9}">
      <dsp:nvSpPr>
        <dsp:cNvPr id="0" name=""/>
        <dsp:cNvSpPr/>
      </dsp:nvSpPr>
      <dsp:spPr>
        <a:xfrm>
          <a:off x="530696" y="2802740"/>
          <a:ext cx="1703698" cy="85103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Partner: </a:t>
          </a:r>
          <a:endParaRPr lang="it-IT" sz="2000" kern="1200" dirty="0"/>
        </a:p>
      </dsp:txBody>
      <dsp:txXfrm>
        <a:off x="530696" y="2802740"/>
        <a:ext cx="1703698" cy="851038"/>
      </dsp:txXfrm>
    </dsp:sp>
    <dsp:sp modelId="{36DD589E-683E-416A-A11F-548DF3635277}">
      <dsp:nvSpPr>
        <dsp:cNvPr id="0" name=""/>
        <dsp:cNvSpPr/>
      </dsp:nvSpPr>
      <dsp:spPr>
        <a:xfrm rot="5400000">
          <a:off x="4391221" y="1520003"/>
          <a:ext cx="1403977" cy="546201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err="1" smtClean="0"/>
            <a:t>Shqipëri</a:t>
          </a:r>
          <a:r>
            <a:rPr lang="en-GB" sz="2000" kern="1200" dirty="0" smtClean="0"/>
            <a:t>, me </a:t>
          </a:r>
          <a:r>
            <a:rPr lang="en-GB" sz="2000" kern="1200" dirty="0" err="1" smtClean="0"/>
            <a:t>fokus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në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qytetet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në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të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cilat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ndodhen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institucionet</a:t>
          </a:r>
          <a:r>
            <a:rPr lang="en-GB" sz="2000" kern="1200" dirty="0" smtClean="0"/>
            <a:t> e </a:t>
          </a:r>
          <a:r>
            <a:rPr lang="en-GB" sz="2000" kern="1200" dirty="0" err="1" smtClean="0"/>
            <a:t>ekzekutimit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te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vendimeve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penale</a:t>
          </a:r>
          <a:r>
            <a:rPr lang="en-GB" sz="2000" kern="1200" dirty="0" smtClean="0"/>
            <a:t> (IEVP):  </a:t>
          </a:r>
          <a:r>
            <a:rPr lang="en-GB" sz="2000" kern="1200" dirty="0" err="1" smtClean="0"/>
            <a:t>Tirane</a:t>
          </a:r>
          <a:r>
            <a:rPr lang="en-GB" sz="2000" kern="1200" dirty="0" smtClean="0"/>
            <a:t>, </a:t>
          </a:r>
          <a:r>
            <a:rPr lang="en-GB" sz="2000" kern="1200" dirty="0" err="1" smtClean="0"/>
            <a:t>Elbasan</a:t>
          </a:r>
          <a:r>
            <a:rPr lang="en-GB" sz="2000" kern="1200" dirty="0" smtClean="0"/>
            <a:t>, </a:t>
          </a:r>
          <a:r>
            <a:rPr lang="en-GB" sz="2000" kern="1200" dirty="0" err="1" smtClean="0"/>
            <a:t>Lezhe</a:t>
          </a:r>
          <a:r>
            <a:rPr lang="en-GB" sz="2000" kern="1200" dirty="0" smtClean="0"/>
            <a:t>, </a:t>
          </a:r>
          <a:r>
            <a:rPr lang="en-GB" sz="2000" kern="1200" dirty="0" err="1" smtClean="0"/>
            <a:t>Korce</a:t>
          </a:r>
          <a:r>
            <a:rPr lang="en-GB" sz="2000" kern="1200" dirty="0" smtClean="0"/>
            <a:t>, Shkoder</a:t>
          </a:r>
          <a:endParaRPr lang="it-IT" sz="2000" kern="1200" dirty="0"/>
        </a:p>
      </dsp:txBody>
      <dsp:txXfrm rot="5400000">
        <a:off x="4391221" y="1520003"/>
        <a:ext cx="1403977" cy="5462016"/>
      </dsp:txXfrm>
    </dsp:sp>
    <dsp:sp modelId="{B75332AF-A569-4383-B283-72DE0C857A2C}">
      <dsp:nvSpPr>
        <dsp:cNvPr id="0" name=""/>
        <dsp:cNvSpPr/>
      </dsp:nvSpPr>
      <dsp:spPr>
        <a:xfrm>
          <a:off x="530532" y="3743227"/>
          <a:ext cx="1703698" cy="10291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dirty="0" err="1" smtClean="0"/>
            <a:t>Shtrirja</a:t>
          </a:r>
          <a:r>
            <a:rPr lang="en-GB" sz="2000" b="0" kern="1200" dirty="0" smtClean="0"/>
            <a:t> </a:t>
          </a:r>
          <a:r>
            <a:rPr lang="en-GB" sz="2000" b="0" kern="1200" dirty="0" err="1" smtClean="0"/>
            <a:t>Gjeografike</a:t>
          </a:r>
          <a:endParaRPr lang="it-IT" sz="2000" b="0" kern="1200" dirty="0"/>
        </a:p>
      </dsp:txBody>
      <dsp:txXfrm>
        <a:off x="530532" y="3743227"/>
        <a:ext cx="1703698" cy="102914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819C4A-2A60-413A-9AD5-6AEABBAC603C}">
      <dsp:nvSpPr>
        <dsp:cNvPr id="0" name=""/>
        <dsp:cNvSpPr/>
      </dsp:nvSpPr>
      <dsp:spPr>
        <a:xfrm>
          <a:off x="0" y="107256"/>
          <a:ext cx="7416824" cy="3201098"/>
        </a:xfrm>
        <a:prstGeom prst="roundRect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i="1" kern="1200" dirty="0" err="1" smtClean="0"/>
            <a:t>Promovimi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i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respektimit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të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të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drejtave</a:t>
          </a:r>
          <a:r>
            <a:rPr lang="en-GB" sz="2800" b="1" i="1" kern="1200" dirty="0" smtClean="0"/>
            <a:t>  </a:t>
          </a:r>
          <a:r>
            <a:rPr lang="en-GB" sz="2800" b="1" i="1" kern="1200" dirty="0" err="1" smtClean="0"/>
            <a:t>dhe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lirive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themelore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të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njeriut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ndaj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personave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në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konflikt</a:t>
          </a:r>
          <a:r>
            <a:rPr lang="en-GB" sz="2800" b="1" i="1" kern="1200" dirty="0" smtClean="0"/>
            <a:t> me </a:t>
          </a:r>
          <a:r>
            <a:rPr lang="en-GB" sz="2800" b="1" i="1" kern="1200" dirty="0" err="1" smtClean="0"/>
            <a:t>ligjin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në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Shqipëri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përmes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angazhimit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të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aktorëve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të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shoqërisë</a:t>
          </a:r>
          <a:r>
            <a:rPr lang="en-GB" sz="2800" b="1" i="1" kern="1200" dirty="0" smtClean="0"/>
            <a:t> </a:t>
          </a:r>
          <a:r>
            <a:rPr lang="en-GB" sz="2800" b="1" i="1" kern="1200" dirty="0" err="1" smtClean="0"/>
            <a:t>civile</a:t>
          </a:r>
          <a:endParaRPr lang="it-IT" sz="2800" kern="1200" dirty="0">
            <a:latin typeface="+mj-lt"/>
          </a:endParaRPr>
        </a:p>
      </dsp:txBody>
      <dsp:txXfrm>
        <a:off x="0" y="107256"/>
        <a:ext cx="7416824" cy="320109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AB806E-7EBC-4B44-B94C-1747BB1EF390}">
      <dsp:nvSpPr>
        <dsp:cNvPr id="0" name=""/>
        <dsp:cNvSpPr/>
      </dsp:nvSpPr>
      <dsp:spPr>
        <a:xfrm>
          <a:off x="67706" y="-206778"/>
          <a:ext cx="2374815" cy="3571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77DEFA-65F8-864C-8A97-3DD1D8FBCC42}">
      <dsp:nvSpPr>
        <dsp:cNvPr id="0" name=""/>
        <dsp:cNvSpPr/>
      </dsp:nvSpPr>
      <dsp:spPr>
        <a:xfrm>
          <a:off x="285367" y="0"/>
          <a:ext cx="2374815" cy="3571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cap="all" baseline="0" dirty="0"/>
            <a:t>O.1. </a:t>
          </a:r>
          <a:r>
            <a:rPr lang="en-GB" sz="1600" b="1" kern="1200" cap="all" baseline="0" dirty="0" err="1" smtClean="0"/>
            <a:t>NDëRVEPRIMI</a:t>
          </a:r>
          <a:r>
            <a:rPr lang="en-GB" sz="1600" b="1" kern="1200" cap="all" baseline="0" dirty="0" smtClean="0"/>
            <a:t> INSTITUCIONAL </a:t>
          </a:r>
          <a:r>
            <a:rPr lang="en-GB" sz="1600" b="1" kern="1200" cap="all" baseline="0" dirty="0" err="1" smtClean="0"/>
            <a:t>PëR</a:t>
          </a:r>
          <a:r>
            <a:rPr lang="en-GB" sz="1600" b="1" kern="1200" cap="all" baseline="0" dirty="0" smtClean="0"/>
            <a:t> IMPAKTIN </a:t>
          </a:r>
          <a:r>
            <a:rPr lang="en-GB" sz="1600" b="1" kern="1200" cap="all" baseline="0" dirty="0" err="1" smtClean="0"/>
            <a:t>Në</a:t>
          </a:r>
          <a:r>
            <a:rPr lang="en-GB" sz="1600" b="1" kern="1200" cap="all" baseline="0" dirty="0" smtClean="0"/>
            <a:t> </a:t>
          </a:r>
          <a:r>
            <a:rPr lang="en-GB" sz="1600" b="1" kern="1200" cap="all" baseline="0" dirty="0" err="1" smtClean="0"/>
            <a:t>SHëRBIME</a:t>
          </a:r>
          <a:r>
            <a:rPr lang="en-GB" sz="1600" b="1" kern="1200" cap="all" baseline="0" dirty="0" smtClean="0"/>
            <a:t>: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b="1" kern="1200" cap="all" baseline="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cap="all" baseline="0" dirty="0" err="1" smtClean="0"/>
            <a:t>SHëRBIME</a:t>
          </a:r>
          <a:r>
            <a:rPr lang="en-GB" sz="1600" b="1" kern="1200" cap="all" baseline="0" dirty="0" smtClean="0"/>
            <a:t> LIGJORE REHABILITIM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cap="all" baseline="0" dirty="0" smtClean="0"/>
            <a:t>TRAJNIM PROFESIONA</a:t>
          </a:r>
          <a:r>
            <a:rPr lang="en-GB" sz="1600" b="1" kern="1200" dirty="0" smtClean="0"/>
            <a:t>L</a:t>
          </a:r>
        </a:p>
      </dsp:txBody>
      <dsp:txXfrm>
        <a:off x="285367" y="0"/>
        <a:ext cx="2374815" cy="3571258"/>
      </dsp:txXfrm>
    </dsp:sp>
    <dsp:sp modelId="{0C983C03-C575-C143-810A-6A068FD2C54F}">
      <dsp:nvSpPr>
        <dsp:cNvPr id="0" name=""/>
        <dsp:cNvSpPr/>
      </dsp:nvSpPr>
      <dsp:spPr>
        <a:xfrm>
          <a:off x="2736741" y="-206778"/>
          <a:ext cx="2713831" cy="34629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0D6BEE-44A1-7444-80B7-661906641746}">
      <dsp:nvSpPr>
        <dsp:cNvPr id="0" name=""/>
        <dsp:cNvSpPr/>
      </dsp:nvSpPr>
      <dsp:spPr>
        <a:xfrm>
          <a:off x="2954402" y="0"/>
          <a:ext cx="2713831" cy="346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/>
            <a:t>O.2. </a:t>
          </a:r>
          <a:r>
            <a:rPr lang="en-GB" sz="1600" b="1" kern="1200" cap="all" baseline="0" dirty="0" smtClean="0"/>
            <a:t>FUQIZIMI I GRUPEVE </a:t>
          </a:r>
          <a:r>
            <a:rPr lang="en-GB" sz="1600" b="1" kern="1200" cap="all" baseline="0" dirty="0" err="1" smtClean="0"/>
            <a:t>Të</a:t>
          </a:r>
          <a:r>
            <a:rPr lang="en-GB" sz="1600" b="1" kern="1200" cap="all" baseline="0" dirty="0" smtClean="0"/>
            <a:t> INTERESIT </a:t>
          </a:r>
          <a:r>
            <a:rPr lang="en-GB" sz="1600" b="1" kern="1200" cap="all" baseline="0" dirty="0" err="1" smtClean="0"/>
            <a:t>PëRMES</a:t>
          </a:r>
          <a:r>
            <a:rPr lang="en-GB" sz="1600" b="1" kern="1200" cap="all" baseline="0" dirty="0" smtClean="0"/>
            <a:t> PLATFORMAVE </a:t>
          </a:r>
          <a:r>
            <a:rPr lang="en-GB" sz="1600" b="1" kern="1200" cap="all" baseline="0" dirty="0" err="1" smtClean="0"/>
            <a:t>Të</a:t>
          </a:r>
          <a:r>
            <a:rPr lang="en-GB" sz="1600" b="1" kern="1200" cap="all" baseline="0" dirty="0" smtClean="0"/>
            <a:t> DEDIKUARA </a:t>
          </a:r>
          <a:r>
            <a:rPr lang="en-GB" sz="1600" b="1" kern="1200" cap="all" baseline="0" dirty="0" err="1" smtClean="0"/>
            <a:t>Të</a:t>
          </a:r>
          <a:r>
            <a:rPr lang="en-GB" sz="1600" b="1" kern="1200" cap="all" baseline="0" dirty="0" smtClean="0"/>
            <a:t> DREJTAVE </a:t>
          </a:r>
          <a:r>
            <a:rPr lang="en-GB" sz="1600" b="1" kern="1200" cap="all" baseline="0" dirty="0" err="1" smtClean="0"/>
            <a:t>Të</a:t>
          </a:r>
          <a:r>
            <a:rPr lang="en-GB" sz="1600" b="1" kern="1200" cap="all" baseline="0" dirty="0" smtClean="0"/>
            <a:t> NEJRIUT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b="1" kern="1200" cap="all" baseline="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cap="all" baseline="0" dirty="0" err="1" smtClean="0"/>
            <a:t>FUSHATë</a:t>
          </a:r>
          <a:r>
            <a:rPr lang="en-GB" sz="1600" b="1" kern="1200" cap="all" baseline="0" dirty="0" smtClean="0"/>
            <a:t> PROMOVUESE </a:t>
          </a:r>
          <a:r>
            <a:rPr lang="en-GB" sz="1600" b="1" kern="1200" cap="all" baseline="0" dirty="0" err="1" smtClean="0"/>
            <a:t>PëR</a:t>
          </a:r>
          <a:r>
            <a:rPr lang="en-GB" sz="1600" b="1" kern="1200" cap="all" baseline="0" dirty="0" smtClean="0"/>
            <a:t> PRAKTIKAT E MIRA</a:t>
          </a:r>
          <a:endParaRPr lang="en-US" sz="1600" b="1" kern="1200" cap="all" baseline="0" dirty="0"/>
        </a:p>
      </dsp:txBody>
      <dsp:txXfrm>
        <a:off x="2954402" y="0"/>
        <a:ext cx="2713831" cy="3462948"/>
      </dsp:txXfrm>
    </dsp:sp>
    <dsp:sp modelId="{BFACB1DA-4260-9C40-BDCC-1FD55F2B910B}">
      <dsp:nvSpPr>
        <dsp:cNvPr id="0" name=""/>
        <dsp:cNvSpPr/>
      </dsp:nvSpPr>
      <dsp:spPr>
        <a:xfrm>
          <a:off x="5948386" y="-206778"/>
          <a:ext cx="2736790" cy="35413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88857B-6029-6D43-8282-7D614F53CD08}">
      <dsp:nvSpPr>
        <dsp:cNvPr id="0" name=""/>
        <dsp:cNvSpPr/>
      </dsp:nvSpPr>
      <dsp:spPr>
        <a:xfrm>
          <a:off x="6166047" y="0"/>
          <a:ext cx="2736790" cy="35413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/>
            <a:t>O.3. </a:t>
          </a:r>
          <a:r>
            <a:rPr lang="en-GB" sz="1600" b="1" kern="1200" cap="all" baseline="0" dirty="0" smtClean="0"/>
            <a:t>ADVOKIM </a:t>
          </a:r>
          <a:r>
            <a:rPr lang="en-GB" sz="1600" b="1" kern="1200" cap="all" baseline="0" dirty="0" err="1" smtClean="0"/>
            <a:t>PëR</a:t>
          </a:r>
          <a:r>
            <a:rPr lang="en-GB" sz="1600" b="1" kern="1200" cap="all" baseline="0" dirty="0" smtClean="0"/>
            <a:t> QASJE DREJT INTEGRIMIT SOCIAL PAS LIRIMIT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b="1" kern="1200" cap="all" baseline="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b="1" kern="1200" cap="all" baseline="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cap="all" baseline="0" dirty="0" smtClean="0"/>
            <a:t>INTEGRIMI KOMUNITAR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6166047" y="0"/>
        <a:ext cx="2736790" cy="354132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7E3346-6071-4795-9472-438AB4A71F82}">
      <dsp:nvSpPr>
        <dsp:cNvPr id="0" name=""/>
        <dsp:cNvSpPr/>
      </dsp:nvSpPr>
      <dsp:spPr>
        <a:xfrm rot="5400000">
          <a:off x="4035094" y="-1466122"/>
          <a:ext cx="1776522" cy="525321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105,000.00  EUR</a:t>
          </a:r>
          <a:endParaRPr lang="it-IT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/>
            <a:t>Raundi 1 - 60,000.00</a:t>
          </a:r>
          <a:endParaRPr lang="it-IT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/>
            <a:t>Raundi 2 - 55,000.00</a:t>
          </a:r>
          <a:endParaRPr lang="it-IT" sz="2000" kern="1200" dirty="0"/>
        </a:p>
      </dsp:txBody>
      <dsp:txXfrm rot="5400000">
        <a:off x="4035094" y="-1466122"/>
        <a:ext cx="1776522" cy="5253211"/>
      </dsp:txXfrm>
    </dsp:sp>
    <dsp:sp modelId="{17A764EA-F5E4-4782-A7D9-5C8D5EA8FE16}">
      <dsp:nvSpPr>
        <dsp:cNvPr id="0" name=""/>
        <dsp:cNvSpPr/>
      </dsp:nvSpPr>
      <dsp:spPr>
        <a:xfrm>
          <a:off x="510408" y="529885"/>
          <a:ext cx="1638568" cy="141930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err="1" smtClean="0"/>
            <a:t>Shuma</a:t>
          </a:r>
          <a:r>
            <a:rPr lang="en-GB" sz="2000" b="1" kern="1200" dirty="0" smtClean="0"/>
            <a:t> </a:t>
          </a:r>
          <a:r>
            <a:rPr lang="en-GB" sz="2000" b="1" kern="1200" dirty="0" err="1" smtClean="0"/>
            <a:t>totale</a:t>
          </a:r>
          <a:r>
            <a:rPr lang="en-GB" sz="2000" b="1" kern="1200" dirty="0" smtClean="0"/>
            <a:t> e </a:t>
          </a:r>
          <a:r>
            <a:rPr lang="en-GB" sz="2000" b="1" kern="1200" dirty="0" err="1" smtClean="0"/>
            <a:t>granteve</a:t>
          </a:r>
          <a:endParaRPr lang="it-IT" sz="2000" kern="1200" dirty="0"/>
        </a:p>
      </dsp:txBody>
      <dsp:txXfrm>
        <a:off x="510408" y="529885"/>
        <a:ext cx="1638568" cy="1419307"/>
      </dsp:txXfrm>
    </dsp:sp>
    <dsp:sp modelId="{03C64A0F-F67F-41B8-AA55-D6BA7BC700E4}">
      <dsp:nvSpPr>
        <dsp:cNvPr id="0" name=""/>
        <dsp:cNvSpPr/>
      </dsp:nvSpPr>
      <dsp:spPr>
        <a:xfrm rot="5400000">
          <a:off x="4513849" y="68893"/>
          <a:ext cx="819011" cy="525321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7 </a:t>
          </a:r>
          <a:r>
            <a:rPr lang="en-GB" sz="2000" kern="1200" dirty="0" err="1" smtClean="0"/>
            <a:t>projekte</a:t>
          </a:r>
          <a:endParaRPr lang="it-IT" sz="2000" kern="1200" dirty="0"/>
        </a:p>
      </dsp:txBody>
      <dsp:txXfrm rot="5400000">
        <a:off x="4513849" y="68893"/>
        <a:ext cx="819011" cy="5253211"/>
      </dsp:txXfrm>
    </dsp:sp>
    <dsp:sp modelId="{6D5D386A-68AF-4489-BDD4-B157684F14B9}">
      <dsp:nvSpPr>
        <dsp:cNvPr id="0" name=""/>
        <dsp:cNvSpPr/>
      </dsp:nvSpPr>
      <dsp:spPr>
        <a:xfrm>
          <a:off x="544344" y="2057387"/>
          <a:ext cx="1638568" cy="117648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err="1" smtClean="0"/>
            <a:t>Numri</a:t>
          </a:r>
          <a:r>
            <a:rPr lang="en-GB" sz="2000" b="1" kern="1200" dirty="0" smtClean="0"/>
            <a:t> </a:t>
          </a:r>
          <a:r>
            <a:rPr lang="en-GB" sz="2000" b="1" kern="1200" dirty="0" err="1" smtClean="0"/>
            <a:t>i</a:t>
          </a:r>
          <a:r>
            <a:rPr lang="en-GB" sz="2000" b="1" kern="1200" dirty="0" smtClean="0"/>
            <a:t> </a:t>
          </a:r>
          <a:r>
            <a:rPr lang="en-GB" sz="2000" b="1" kern="1200" dirty="0" err="1" smtClean="0"/>
            <a:t>granteve</a:t>
          </a:r>
          <a:r>
            <a:rPr lang="en-GB" sz="2000" b="1" kern="1200" dirty="0" smtClean="0"/>
            <a:t> </a:t>
          </a:r>
          <a:r>
            <a:rPr lang="en-GB" sz="2000" b="1" kern="1200" dirty="0" err="1" smtClean="0"/>
            <a:t>gjithsej</a:t>
          </a:r>
          <a:endParaRPr lang="it-IT" sz="2000" b="1" kern="1200" dirty="0"/>
        </a:p>
      </dsp:txBody>
      <dsp:txXfrm>
        <a:off x="544344" y="2057387"/>
        <a:ext cx="1638568" cy="1176482"/>
      </dsp:txXfrm>
    </dsp:sp>
    <dsp:sp modelId="{36DD589E-683E-416A-A11F-548DF3635277}">
      <dsp:nvSpPr>
        <dsp:cNvPr id="0" name=""/>
        <dsp:cNvSpPr/>
      </dsp:nvSpPr>
      <dsp:spPr>
        <a:xfrm rot="5400000">
          <a:off x="4335439" y="1328760"/>
          <a:ext cx="1306736" cy="525321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10,000.00 - 20,000.00 EUR (</a:t>
          </a:r>
          <a:r>
            <a:rPr lang="en-GB" sz="2000" kern="1200" dirty="0" err="1" smtClean="0"/>
            <a:t>Grante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të</a:t>
          </a:r>
          <a:r>
            <a:rPr lang="en-GB" sz="2000" kern="1200" dirty="0" smtClean="0"/>
            <a:t> </a:t>
          </a:r>
          <a:r>
            <a:rPr lang="en-GB" sz="2000" kern="1200" dirty="0" err="1" smtClean="0"/>
            <a:t>mesme</a:t>
          </a:r>
          <a:r>
            <a:rPr lang="en-GB" sz="2000" kern="1200" dirty="0" smtClean="0"/>
            <a:t>)</a:t>
          </a:r>
          <a:endParaRPr lang="it-IT" sz="1600" kern="1200" dirty="0"/>
        </a:p>
      </dsp:txBody>
      <dsp:txXfrm rot="5400000">
        <a:off x="4335439" y="1328760"/>
        <a:ext cx="1306736" cy="5253211"/>
      </dsp:txXfrm>
    </dsp:sp>
    <dsp:sp modelId="{B75332AF-A569-4383-B283-72DE0C857A2C}">
      <dsp:nvSpPr>
        <dsp:cNvPr id="0" name=""/>
        <dsp:cNvSpPr/>
      </dsp:nvSpPr>
      <dsp:spPr>
        <a:xfrm>
          <a:off x="510251" y="3250111"/>
          <a:ext cx="1638568" cy="135862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err="1" smtClean="0"/>
            <a:t>Shuma</a:t>
          </a:r>
          <a:r>
            <a:rPr lang="en-GB" sz="2000" b="1" kern="1200" dirty="0" smtClean="0"/>
            <a:t> </a:t>
          </a:r>
          <a:r>
            <a:rPr lang="en-GB" sz="2000" b="1" kern="1200" dirty="0" err="1" smtClean="0"/>
            <a:t>për</a:t>
          </a:r>
          <a:r>
            <a:rPr lang="en-GB" sz="2000" b="1" kern="1200" dirty="0" smtClean="0"/>
            <a:t> </a:t>
          </a:r>
          <a:r>
            <a:rPr lang="en-GB" sz="2000" b="1" kern="1200" dirty="0" err="1" smtClean="0"/>
            <a:t>çdo</a:t>
          </a:r>
          <a:r>
            <a:rPr lang="en-GB" sz="2000" b="1" kern="1200" dirty="0" smtClean="0"/>
            <a:t> grant</a:t>
          </a:r>
          <a:endParaRPr lang="it-IT" sz="2000" b="1" kern="1200" dirty="0"/>
        </a:p>
      </dsp:txBody>
      <dsp:txXfrm>
        <a:off x="510251" y="3250111"/>
        <a:ext cx="1638568" cy="1358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9EDFF-8A51-4A35-846B-8630A1B16692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5FA8E-A572-46C6-BFDA-FD673454E3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6920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83FEE-9584-44CF-B551-7E6ACABBE305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03ED3-B28C-4A93-9A83-81C8289CC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37552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21181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5007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28767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59873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4EC849-A204-4619-9524-8C4EFA8E358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E0AE38-1DAB-46A4-8C45-098E276B701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7DD63A-237B-46F5-B226-702B14B8CE7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49A82-D8A4-4562-B421-FF36E9051E5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5DA2FD-C3B1-468D-BF46-AD9D47361DD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3D49B-B7A3-4C38-AC54-5BA71468FB6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8B0E4-FBE0-422C-9B13-7254E9090D7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8CBFF1-FCA4-4678-9399-ED1D40728E4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2053F-4F1B-42C9-A463-069161621B2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53FFD-56BF-44EF-AC45-47CC825AA77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1850A8-F43A-4F0D-9D13-9DA9DC7CD83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FF43BAA-2671-4911-A640-95D6AB5DE94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c.europa.eu/europeaid/work/visibility/index_en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eidhr.tlas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4.xml"/><Relationship Id="rId7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5"/>
          <p:cNvSpPr>
            <a:spLocks noChangeShapeType="1"/>
          </p:cNvSpPr>
          <p:nvPr/>
        </p:nvSpPr>
        <p:spPr bwMode="auto">
          <a:xfrm>
            <a:off x="0" y="24384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pic>
        <p:nvPicPr>
          <p:cNvPr id="13313" name="Picture 1" descr="eu a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28600"/>
            <a:ext cx="12177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489" name="Picture 9" descr="C:\Users\CRS\AppData\Local\Temp\Rar$DIa7012.8001\logo_tla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259378"/>
            <a:ext cx="1143000" cy="798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490" name="Picture 11" descr="C:\Users\CRS\AppData\Local\Microsoft\Windows\Temporary Internet Files\Content.Word\QE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1291244"/>
            <a:ext cx="1066800" cy="76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762000" y="3124200"/>
            <a:ext cx="74676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SESION INFORMUES MBI THIRRJEN PËR PROPOZIME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</a:pP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</a:pPr>
            <a:endParaRPr lang="en-GB" sz="1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</a:pPr>
            <a:endParaRPr lang="en-GB" sz="1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</a:pPr>
            <a:endParaRPr lang="en-GB" sz="1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</a:pPr>
            <a:r>
              <a:rPr kumimoji="0" lang="en-GB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NË KUADËR TË PROGRAMIT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</a:pPr>
            <a:r>
              <a:rPr kumimoji="0" lang="en-GB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“PËR KONTRIBUTIN NË PËRMIRËSIMIN E STANDARDEVE TË </a:t>
            </a:r>
            <a:r>
              <a:rPr kumimoji="0" lang="en-GB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TË</a:t>
            </a:r>
            <a:r>
              <a:rPr kumimoji="0" lang="en-GB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DREJTAVE TË NJERIUT BRENDA DHE JASHTË SISTEMIT PENITENSIAR NË SHQIPËRI</a:t>
            </a: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”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0" y="25146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Dokumentacioni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9530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2000" b="1" dirty="0" err="1"/>
              <a:t>O</a:t>
            </a:r>
            <a:r>
              <a:rPr lang="en-US" sz="2000" b="1" dirty="0" err="1" smtClean="0"/>
              <a:t>rganizata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Shoqerise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Civile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plotesojne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kriteret</a:t>
            </a:r>
            <a:r>
              <a:rPr lang="en-US" sz="2000" b="1" dirty="0" smtClean="0"/>
              <a:t> administrative:</a:t>
            </a:r>
          </a:p>
          <a:p>
            <a:pPr>
              <a:buNone/>
            </a:pPr>
            <a:r>
              <a:rPr lang="en-US" sz="2000" dirty="0" smtClean="0"/>
              <a:t>1. </a:t>
            </a:r>
            <a:r>
              <a:rPr lang="en-US" sz="2000" dirty="0" err="1" smtClean="0"/>
              <a:t>Akti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regjistrimit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gjykatave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Shqipëri</a:t>
            </a:r>
            <a:r>
              <a:rPr lang="en-US" sz="2000" dirty="0" smtClean="0"/>
              <a:t> (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noterizuar</a:t>
            </a:r>
            <a:r>
              <a:rPr lang="en-US" sz="2000" dirty="0" smtClean="0"/>
              <a:t> </a:t>
            </a:r>
            <a:r>
              <a:rPr lang="en-US" sz="2000" dirty="0" err="1" smtClean="0"/>
              <a:t>brenda</a:t>
            </a:r>
            <a:r>
              <a:rPr lang="en-US" sz="2000" dirty="0" smtClean="0"/>
              <a:t> 3 </a:t>
            </a:r>
            <a:r>
              <a:rPr lang="en-US" sz="2000" dirty="0" err="1" smtClean="0"/>
              <a:t>muajve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fundit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2. </a:t>
            </a:r>
            <a:r>
              <a:rPr lang="en-US" sz="2000" dirty="0" err="1" smtClean="0"/>
              <a:t>Statuti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organizatës</a:t>
            </a:r>
            <a:r>
              <a:rPr lang="en-US" sz="2000" dirty="0" smtClean="0"/>
              <a:t> (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noterizuar</a:t>
            </a:r>
            <a:r>
              <a:rPr lang="en-US" sz="2000" dirty="0" smtClean="0"/>
              <a:t> </a:t>
            </a:r>
            <a:r>
              <a:rPr lang="en-US" sz="2000" dirty="0" err="1" smtClean="0"/>
              <a:t>brenda</a:t>
            </a:r>
            <a:r>
              <a:rPr lang="en-US" sz="2000" dirty="0" smtClean="0"/>
              <a:t> 3 </a:t>
            </a:r>
            <a:r>
              <a:rPr lang="en-US" sz="2000" dirty="0" err="1" smtClean="0"/>
              <a:t>muajve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fundit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3. </a:t>
            </a:r>
            <a:r>
              <a:rPr lang="en-US" sz="2000" dirty="0" err="1" smtClean="0"/>
              <a:t>Ekstrakt</a:t>
            </a:r>
            <a:r>
              <a:rPr lang="en-US" sz="2000" dirty="0" smtClean="0"/>
              <a:t> </a:t>
            </a:r>
            <a:r>
              <a:rPr lang="en-US" sz="2000" dirty="0" err="1" smtClean="0"/>
              <a:t>gjykate</a:t>
            </a:r>
            <a:r>
              <a:rPr lang="en-US" sz="2000" dirty="0" smtClean="0"/>
              <a:t> (me </a:t>
            </a:r>
            <a:r>
              <a:rPr lang="en-US" sz="2000" dirty="0" err="1" smtClean="0"/>
              <a:t>vulën</a:t>
            </a:r>
            <a:r>
              <a:rPr lang="en-US" sz="2000" dirty="0" smtClean="0"/>
              <a:t> e </a:t>
            </a:r>
            <a:r>
              <a:rPr lang="en-US" sz="2000" dirty="0" err="1" smtClean="0"/>
              <a:t>Gjykatës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brenda</a:t>
            </a:r>
            <a:r>
              <a:rPr lang="en-US" sz="2000" dirty="0" smtClean="0"/>
              <a:t> 3 </a:t>
            </a:r>
            <a:r>
              <a:rPr lang="en-US" sz="2000" dirty="0" err="1" smtClean="0"/>
              <a:t>muajve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fundit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4. NIPT </a:t>
            </a:r>
            <a:r>
              <a:rPr lang="en-US" sz="2000" dirty="0" err="1" smtClean="0"/>
              <a:t>aktiv</a:t>
            </a:r>
            <a:r>
              <a:rPr lang="en-US" sz="2000" dirty="0" smtClean="0"/>
              <a:t> (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noterizuar</a:t>
            </a:r>
            <a:r>
              <a:rPr lang="en-US" sz="2000" dirty="0" smtClean="0"/>
              <a:t> </a:t>
            </a:r>
            <a:r>
              <a:rPr lang="en-US" sz="2000" dirty="0" err="1" smtClean="0"/>
              <a:t>brenda</a:t>
            </a:r>
            <a:r>
              <a:rPr lang="en-US" sz="2000" dirty="0" smtClean="0"/>
              <a:t> 3 </a:t>
            </a:r>
            <a:r>
              <a:rPr lang="en-US" sz="2000" dirty="0" err="1" smtClean="0"/>
              <a:t>muajve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fundit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5. </a:t>
            </a:r>
            <a:r>
              <a:rPr lang="en-US" sz="2000" dirty="0" err="1" smtClean="0"/>
              <a:t>Një</a:t>
            </a:r>
            <a:r>
              <a:rPr lang="en-US" sz="2000" dirty="0" smtClean="0"/>
              <a:t> </a:t>
            </a:r>
            <a:r>
              <a:rPr lang="en-US" sz="2000" dirty="0" err="1" smtClean="0"/>
              <a:t>dokument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lëshuar</a:t>
            </a:r>
            <a:r>
              <a:rPr lang="en-US" sz="2000" dirty="0" smtClean="0"/>
              <a:t> </a:t>
            </a:r>
            <a:r>
              <a:rPr lang="en-US" sz="2000" dirty="0" err="1" smtClean="0"/>
              <a:t>nga</a:t>
            </a:r>
            <a:r>
              <a:rPr lang="en-US" sz="2000" dirty="0" smtClean="0"/>
              <a:t> </a:t>
            </a:r>
            <a:r>
              <a:rPr lang="en-US" sz="2000" dirty="0" err="1" smtClean="0"/>
              <a:t>Departamenti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Taksave</a:t>
            </a:r>
            <a:r>
              <a:rPr lang="en-US" sz="2000" dirty="0" smtClean="0"/>
              <a:t> </a:t>
            </a:r>
            <a:r>
              <a:rPr lang="en-US" sz="2000" dirty="0" err="1" smtClean="0"/>
              <a:t>që</a:t>
            </a:r>
            <a:r>
              <a:rPr lang="en-US" sz="2000" dirty="0" smtClean="0"/>
              <a:t> </a:t>
            </a:r>
            <a:r>
              <a:rPr lang="en-US" sz="2000" dirty="0" err="1" smtClean="0"/>
              <a:t>vërteton</a:t>
            </a:r>
            <a:r>
              <a:rPr lang="en-US" sz="2000" dirty="0" smtClean="0"/>
              <a:t> se </a:t>
            </a:r>
            <a:r>
              <a:rPr lang="en-US" sz="2000" dirty="0" err="1" smtClean="0"/>
              <a:t>organizata</a:t>
            </a:r>
            <a:r>
              <a:rPr lang="en-US" sz="2000" dirty="0" smtClean="0"/>
              <a:t> </a:t>
            </a:r>
            <a:r>
              <a:rPr lang="en-US" sz="2000" dirty="0" err="1" smtClean="0"/>
              <a:t>nuk</a:t>
            </a:r>
            <a:r>
              <a:rPr lang="en-US" sz="2000" dirty="0" smtClean="0"/>
              <a:t> ka </a:t>
            </a:r>
            <a:r>
              <a:rPr lang="en-US" sz="2000" dirty="0" err="1" smtClean="0"/>
              <a:t>detyrime</a:t>
            </a:r>
            <a:r>
              <a:rPr lang="en-US" sz="2000" dirty="0" smtClean="0"/>
              <a:t> </a:t>
            </a:r>
            <a:r>
              <a:rPr lang="en-US" sz="2000" dirty="0" err="1" smtClean="0"/>
              <a:t>financiare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pritje</a:t>
            </a:r>
            <a:r>
              <a:rPr lang="en-US" sz="2000" dirty="0" smtClean="0"/>
              <a:t>, </a:t>
            </a:r>
            <a:r>
              <a:rPr lang="en-US" sz="2000" dirty="0" err="1" smtClean="0"/>
              <a:t>siç</a:t>
            </a:r>
            <a:r>
              <a:rPr lang="en-US" sz="2000" dirty="0" smtClean="0"/>
              <a:t> </a:t>
            </a:r>
            <a:r>
              <a:rPr lang="en-US" sz="2000" dirty="0" err="1" smtClean="0"/>
              <a:t>janë</a:t>
            </a:r>
            <a:r>
              <a:rPr lang="en-US" sz="2000" dirty="0" smtClean="0"/>
              <a:t> </a:t>
            </a:r>
            <a:r>
              <a:rPr lang="en-US" sz="2000" dirty="0" err="1" smtClean="0"/>
              <a:t>detyrimet</a:t>
            </a:r>
            <a:r>
              <a:rPr lang="en-US" sz="2000" dirty="0" smtClean="0"/>
              <a:t> </a:t>
            </a:r>
            <a:r>
              <a:rPr lang="en-US" sz="2000" dirty="0" err="1" smtClean="0"/>
              <a:t>sociale</a:t>
            </a:r>
            <a:r>
              <a:rPr lang="en-US" sz="2000" dirty="0" smtClean="0"/>
              <a:t>, </a:t>
            </a:r>
            <a:r>
              <a:rPr lang="en-US" sz="2000" dirty="0" err="1" smtClean="0"/>
              <a:t>shëndetësore</a:t>
            </a:r>
            <a:r>
              <a:rPr lang="en-US" sz="2000" dirty="0" smtClean="0"/>
              <a:t> </a:t>
            </a:r>
            <a:r>
              <a:rPr lang="en-US" sz="2000" dirty="0" err="1" smtClean="0"/>
              <a:t>ose</a:t>
            </a:r>
            <a:r>
              <a:rPr lang="en-US" sz="2000" dirty="0" smtClean="0"/>
              <a:t> </a:t>
            </a:r>
            <a:r>
              <a:rPr lang="en-US" sz="2000" dirty="0" err="1" smtClean="0"/>
              <a:t>tatimore</a:t>
            </a:r>
            <a:r>
              <a:rPr lang="en-US" sz="2000" dirty="0" smtClean="0"/>
              <a:t> -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lëshuara</a:t>
            </a:r>
            <a:r>
              <a:rPr lang="en-US" sz="2000" dirty="0" smtClean="0"/>
              <a:t> </a:t>
            </a:r>
            <a:r>
              <a:rPr lang="en-US" sz="2000" dirty="0" err="1" smtClean="0"/>
              <a:t>brenda</a:t>
            </a:r>
            <a:r>
              <a:rPr lang="en-US" sz="2000" dirty="0" smtClean="0"/>
              <a:t> </a:t>
            </a:r>
            <a:r>
              <a:rPr lang="en-US" sz="2000" dirty="0" err="1" smtClean="0"/>
              <a:t>periudhës</a:t>
            </a:r>
            <a:r>
              <a:rPr lang="en-US" sz="2000" dirty="0" smtClean="0"/>
              <a:t> </a:t>
            </a:r>
            <a:r>
              <a:rPr lang="en-US" sz="2000" dirty="0" err="1" smtClean="0"/>
              <a:t>së</a:t>
            </a:r>
            <a:r>
              <a:rPr lang="en-US" sz="2000" dirty="0" smtClean="0"/>
              <a:t> </a:t>
            </a:r>
            <a:r>
              <a:rPr lang="en-US" sz="2000" dirty="0" err="1" smtClean="0"/>
              <a:t>Thirrjes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6. </a:t>
            </a:r>
            <a:r>
              <a:rPr lang="en-US" sz="2000" dirty="0" err="1" smtClean="0"/>
              <a:t>Një</a:t>
            </a:r>
            <a:r>
              <a:rPr lang="en-US" sz="2000" dirty="0" smtClean="0"/>
              <a:t> </a:t>
            </a:r>
            <a:r>
              <a:rPr lang="en-US" sz="2000" dirty="0" err="1" smtClean="0"/>
              <a:t>dokument</a:t>
            </a:r>
            <a:r>
              <a:rPr lang="en-US" sz="2000" dirty="0" smtClean="0"/>
              <a:t> </a:t>
            </a:r>
            <a:r>
              <a:rPr lang="en-US" sz="2000" dirty="0" err="1" smtClean="0"/>
              <a:t>që</a:t>
            </a:r>
            <a:r>
              <a:rPr lang="en-US" sz="2000" dirty="0" smtClean="0"/>
              <a:t> </a:t>
            </a:r>
            <a:r>
              <a:rPr lang="en-US" sz="2000" dirty="0" err="1" smtClean="0"/>
              <a:t>vërteton</a:t>
            </a:r>
            <a:r>
              <a:rPr lang="en-US" sz="2000" dirty="0" smtClean="0"/>
              <a:t> se </a:t>
            </a:r>
            <a:r>
              <a:rPr lang="en-US" sz="2000" dirty="0" err="1" smtClean="0"/>
              <a:t>organizata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drejtori</a:t>
            </a:r>
            <a:r>
              <a:rPr lang="en-US" sz="2000" dirty="0" smtClean="0"/>
              <a:t> </a:t>
            </a:r>
            <a:r>
              <a:rPr lang="en-US" sz="2000" dirty="0" err="1" smtClean="0"/>
              <a:t>ekzekutiv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saj</a:t>
            </a:r>
            <a:r>
              <a:rPr lang="en-US" sz="2000" dirty="0" smtClean="0"/>
              <a:t> </a:t>
            </a:r>
            <a:r>
              <a:rPr lang="en-US" sz="2000" dirty="0" err="1" smtClean="0"/>
              <a:t>nuk</a:t>
            </a:r>
            <a:r>
              <a:rPr lang="en-US" sz="2000" dirty="0" smtClean="0"/>
              <a:t> </a:t>
            </a:r>
            <a:r>
              <a:rPr lang="en-US" sz="2000" dirty="0" err="1" smtClean="0"/>
              <a:t>kanë</a:t>
            </a:r>
            <a:r>
              <a:rPr lang="en-US" sz="2000" dirty="0" smtClean="0"/>
              <a:t> </a:t>
            </a:r>
            <a:r>
              <a:rPr lang="en-US" sz="2000" dirty="0" err="1" smtClean="0"/>
              <a:t>çështje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mëparshme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gjykatë</a:t>
            </a:r>
            <a:r>
              <a:rPr lang="en-US" sz="2000" dirty="0" smtClean="0"/>
              <a:t>- </a:t>
            </a:r>
            <a:r>
              <a:rPr lang="en-US" sz="2000" dirty="0" err="1" smtClean="0"/>
              <a:t>lëshuar</a:t>
            </a:r>
            <a:r>
              <a:rPr lang="en-US" sz="2000" dirty="0" smtClean="0"/>
              <a:t> </a:t>
            </a:r>
            <a:r>
              <a:rPr lang="en-US" sz="2000" dirty="0" err="1" smtClean="0"/>
              <a:t>brenda</a:t>
            </a:r>
            <a:r>
              <a:rPr lang="en-US" sz="2000" dirty="0" smtClean="0"/>
              <a:t> </a:t>
            </a:r>
            <a:r>
              <a:rPr lang="en-US" sz="2000" dirty="0" err="1" smtClean="0"/>
              <a:t>periudhës</a:t>
            </a:r>
            <a:r>
              <a:rPr lang="en-US" sz="2000" dirty="0" smtClean="0"/>
              <a:t> </a:t>
            </a:r>
            <a:r>
              <a:rPr lang="en-US" sz="2000" dirty="0" err="1" smtClean="0"/>
              <a:t>së</a:t>
            </a:r>
            <a:r>
              <a:rPr lang="en-US" sz="2000" dirty="0" smtClean="0"/>
              <a:t> </a:t>
            </a:r>
            <a:r>
              <a:rPr lang="en-US" sz="2000" dirty="0" err="1" smtClean="0"/>
              <a:t>Thirrjes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7. </a:t>
            </a:r>
            <a:r>
              <a:rPr lang="en-US" sz="2000" dirty="0" err="1" smtClean="0"/>
              <a:t>Vërtetimi</a:t>
            </a:r>
            <a:r>
              <a:rPr lang="en-US" sz="2000" dirty="0" smtClean="0"/>
              <a:t> </a:t>
            </a:r>
            <a:r>
              <a:rPr lang="en-US" sz="2000" dirty="0" err="1" smtClean="0"/>
              <a:t>Bankar</a:t>
            </a:r>
            <a:r>
              <a:rPr lang="en-US" sz="2000" dirty="0" smtClean="0"/>
              <a:t> (</a:t>
            </a:r>
            <a:r>
              <a:rPr lang="en-US" sz="2000" dirty="0" err="1" smtClean="0"/>
              <a:t>Vërtetim</a:t>
            </a:r>
            <a:r>
              <a:rPr lang="en-US" sz="2000" dirty="0" smtClean="0"/>
              <a:t> </a:t>
            </a:r>
            <a:r>
              <a:rPr lang="en-US" sz="2000" dirty="0" err="1" smtClean="0"/>
              <a:t>bankar</a:t>
            </a:r>
            <a:r>
              <a:rPr lang="en-US" sz="2000" dirty="0" smtClean="0"/>
              <a:t>) me nr. </a:t>
            </a:r>
            <a:r>
              <a:rPr lang="en-US" sz="2000" dirty="0" err="1" smtClean="0"/>
              <a:t>llogarisë</a:t>
            </a:r>
            <a:r>
              <a:rPr lang="en-US" sz="2000" dirty="0" smtClean="0"/>
              <a:t> </a:t>
            </a:r>
            <a:r>
              <a:rPr lang="en-US" sz="2000" dirty="0" err="1" smtClean="0"/>
              <a:t>bankare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IBAN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emër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organizatës</a:t>
            </a:r>
            <a:r>
              <a:rPr lang="en-US" sz="2000" dirty="0" smtClean="0"/>
              <a:t> - </a:t>
            </a:r>
            <a:r>
              <a:rPr lang="en-US" sz="2000" dirty="0" err="1" smtClean="0"/>
              <a:t>lëshuar</a:t>
            </a:r>
            <a:r>
              <a:rPr lang="en-US" sz="2000" dirty="0" smtClean="0"/>
              <a:t> </a:t>
            </a:r>
            <a:r>
              <a:rPr lang="en-US" sz="2000" dirty="0" err="1" smtClean="0"/>
              <a:t>brenda</a:t>
            </a:r>
            <a:r>
              <a:rPr lang="en-US" sz="2000" dirty="0" smtClean="0"/>
              <a:t> </a:t>
            </a:r>
            <a:r>
              <a:rPr lang="en-US" sz="2000" dirty="0" err="1" smtClean="0"/>
              <a:t>periudhës</a:t>
            </a:r>
            <a:r>
              <a:rPr lang="en-US" sz="2000" dirty="0" smtClean="0"/>
              <a:t> </a:t>
            </a:r>
            <a:r>
              <a:rPr lang="en-US" sz="2000" dirty="0" err="1" smtClean="0"/>
              <a:t>së</a:t>
            </a:r>
            <a:r>
              <a:rPr lang="en-US" sz="2000" dirty="0" smtClean="0"/>
              <a:t> </a:t>
            </a:r>
            <a:r>
              <a:rPr lang="en-US" sz="2000" dirty="0" err="1" smtClean="0"/>
              <a:t>Thirrjes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8. CV e </a:t>
            </a:r>
            <a:r>
              <a:rPr lang="en-US" sz="2000" dirty="0" err="1" smtClean="0"/>
              <a:t>organizatës</a:t>
            </a:r>
            <a:r>
              <a:rPr lang="en-US" sz="2000" dirty="0" smtClean="0"/>
              <a:t>, e </a:t>
            </a:r>
            <a:r>
              <a:rPr lang="en-US" sz="2000" dirty="0" err="1" smtClean="0"/>
              <a:t>nënshkruar</a:t>
            </a:r>
            <a:r>
              <a:rPr lang="en-US" sz="2000" dirty="0" smtClean="0"/>
              <a:t> </a:t>
            </a:r>
            <a:r>
              <a:rPr lang="en-US" sz="2000" dirty="0" err="1" smtClean="0"/>
              <a:t>nga</a:t>
            </a:r>
            <a:r>
              <a:rPr lang="en-US" sz="2000" dirty="0" smtClean="0"/>
              <a:t> </a:t>
            </a:r>
            <a:r>
              <a:rPr lang="en-US" sz="2000" dirty="0" err="1" smtClean="0"/>
              <a:t>përfaqësuesi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saj</a:t>
            </a:r>
            <a:r>
              <a:rPr lang="en-US" sz="2000" dirty="0" smtClean="0"/>
              <a:t> </a:t>
            </a:r>
            <a:r>
              <a:rPr lang="en-US" sz="2000" dirty="0" err="1" smtClean="0"/>
              <a:t>ligjor</a:t>
            </a:r>
            <a:r>
              <a:rPr lang="en-US" sz="2000" dirty="0" smtClean="0"/>
              <a:t>, </a:t>
            </a:r>
            <a:r>
              <a:rPr lang="en-US" sz="2000" dirty="0" err="1" smtClean="0"/>
              <a:t>përfshirë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gjitha</a:t>
            </a:r>
            <a:r>
              <a:rPr lang="en-US" sz="2000" dirty="0" smtClean="0"/>
              <a:t> </a:t>
            </a:r>
            <a:r>
              <a:rPr lang="en-US" sz="2000" dirty="0" err="1" smtClean="0"/>
              <a:t>projektet</a:t>
            </a:r>
            <a:r>
              <a:rPr lang="en-US" sz="2000" dirty="0" smtClean="0"/>
              <a:t> e </a:t>
            </a:r>
            <a:r>
              <a:rPr lang="en-US" sz="2000" dirty="0" err="1" smtClean="0"/>
              <a:t>kaluara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ato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tanishme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9. </a:t>
            </a:r>
            <a:r>
              <a:rPr lang="en-US" sz="2000" dirty="0" err="1" smtClean="0"/>
              <a:t>Pasqyrat</a:t>
            </a:r>
            <a:r>
              <a:rPr lang="en-US" sz="2000" dirty="0" smtClean="0"/>
              <a:t> </a:t>
            </a:r>
            <a:r>
              <a:rPr lang="en-US" sz="2000" dirty="0" err="1" smtClean="0"/>
              <a:t>financiare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organizatës</a:t>
            </a:r>
            <a:r>
              <a:rPr lang="en-US" sz="2000" dirty="0" smtClean="0"/>
              <a:t> (per </a:t>
            </a:r>
            <a:r>
              <a:rPr lang="en-US" sz="2000" dirty="0" err="1" smtClean="0"/>
              <a:t>vitin</a:t>
            </a:r>
            <a:r>
              <a:rPr lang="en-US" sz="2000" dirty="0" smtClean="0"/>
              <a:t> e </a:t>
            </a:r>
            <a:r>
              <a:rPr lang="en-US" sz="2000" dirty="0" err="1" smtClean="0"/>
              <a:t>fundit</a:t>
            </a:r>
            <a:r>
              <a:rPr lang="en-US" sz="2000" dirty="0" smtClean="0"/>
              <a:t>).</a:t>
            </a:r>
          </a:p>
          <a:p>
            <a:pPr>
              <a:buNone/>
            </a:pPr>
            <a:r>
              <a:rPr lang="en-US" sz="2000" dirty="0" smtClean="0"/>
              <a:t>10. </a:t>
            </a:r>
            <a:r>
              <a:rPr lang="en-US" sz="2000" dirty="0" err="1" smtClean="0"/>
              <a:t>Deklarata</a:t>
            </a:r>
            <a:r>
              <a:rPr lang="en-US" sz="2000" dirty="0" smtClean="0"/>
              <a:t> e </a:t>
            </a:r>
            <a:r>
              <a:rPr lang="en-US" sz="2000" dirty="0" err="1" smtClean="0"/>
              <a:t>Përfaqësuesit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organizatës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11. </a:t>
            </a:r>
            <a:r>
              <a:rPr lang="en-US" sz="2000" dirty="0" err="1" smtClean="0"/>
              <a:t>Formulari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Deklaratës</a:t>
            </a:r>
            <a:r>
              <a:rPr lang="en-US" sz="2000" dirty="0" smtClean="0"/>
              <a:t> </a:t>
            </a:r>
            <a:r>
              <a:rPr lang="en-US" sz="2000" dirty="0" err="1" smtClean="0"/>
              <a:t>së</a:t>
            </a:r>
            <a:r>
              <a:rPr lang="en-US" sz="2000" dirty="0" smtClean="0"/>
              <a:t> </a:t>
            </a:r>
            <a:r>
              <a:rPr lang="en-US" sz="2000" dirty="0" err="1" smtClean="0"/>
              <a:t>Vettingut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grpSp>
        <p:nvGrpSpPr>
          <p:cNvPr id="8" name="Group 7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9" name="Rectangle 8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1" descr="eu a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71600"/>
            <a:ext cx="8229600" cy="1143000"/>
          </a:xfrm>
        </p:spPr>
        <p:txBody>
          <a:bodyPr/>
          <a:lstStyle/>
          <a:p>
            <a:r>
              <a:rPr lang="en-US" dirty="0" err="1" smtClean="0"/>
              <a:t>Kohëzgjatja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819400"/>
            <a:ext cx="8229600" cy="2925763"/>
          </a:xfrm>
        </p:spPr>
        <p:txBody>
          <a:bodyPr>
            <a:normAutofit/>
          </a:bodyPr>
          <a:lstStyle/>
          <a:p>
            <a:pPr marL="0" indent="0"/>
            <a:r>
              <a:rPr lang="en-US" sz="2400" dirty="0" smtClean="0"/>
              <a:t>  Jo me </a:t>
            </a:r>
            <a:r>
              <a:rPr lang="en-US" sz="2400" dirty="0" err="1" smtClean="0"/>
              <a:t>pak</a:t>
            </a:r>
            <a:r>
              <a:rPr lang="en-US" sz="2400" dirty="0" smtClean="0"/>
              <a:t> se 9 </a:t>
            </a:r>
            <a:r>
              <a:rPr lang="en-US" sz="2400" dirty="0" err="1" smtClean="0"/>
              <a:t>muaj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jo</a:t>
            </a:r>
            <a:r>
              <a:rPr lang="en-US" sz="2400" dirty="0" smtClean="0"/>
              <a:t> me </a:t>
            </a:r>
            <a:r>
              <a:rPr lang="en-US" sz="2400" dirty="0" err="1" smtClean="0"/>
              <a:t>shume</a:t>
            </a:r>
            <a:r>
              <a:rPr lang="en-US" sz="2400" dirty="0" smtClean="0"/>
              <a:t> se 12 </a:t>
            </a:r>
            <a:r>
              <a:rPr lang="en-US" sz="2400" dirty="0" err="1" smtClean="0"/>
              <a:t>muaj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err="1" smtClean="0"/>
              <a:t>Shtrirja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gjeografike</a:t>
            </a:r>
            <a:r>
              <a:rPr lang="en-US" sz="2400" b="1" dirty="0" smtClean="0"/>
              <a:t>: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Inkurajohen</a:t>
            </a:r>
            <a:r>
              <a:rPr lang="en-US" sz="2400" dirty="0" smtClean="0"/>
              <a:t> </a:t>
            </a:r>
            <a:r>
              <a:rPr lang="en-US" sz="2400" dirty="0" err="1" smtClean="0"/>
              <a:t>projekte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mbështetura</a:t>
            </a:r>
            <a:r>
              <a:rPr lang="en-US" sz="2400" dirty="0" smtClean="0"/>
              <a:t> </a:t>
            </a:r>
            <a:r>
              <a:rPr lang="en-US" sz="2400" dirty="0" err="1" smtClean="0"/>
              <a:t>në</a:t>
            </a:r>
            <a:r>
              <a:rPr lang="en-US" sz="2400" dirty="0" smtClean="0"/>
              <a:t> </a:t>
            </a:r>
            <a:r>
              <a:rPr lang="en-US" sz="2400" dirty="0" err="1" smtClean="0"/>
              <a:t>nevoja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identifikuara</a:t>
            </a:r>
            <a:r>
              <a:rPr lang="en-US" sz="2400" dirty="0" smtClean="0"/>
              <a:t> </a:t>
            </a:r>
            <a:r>
              <a:rPr lang="en-US" sz="2400" dirty="0" err="1" smtClean="0"/>
              <a:t>në</a:t>
            </a:r>
            <a:r>
              <a:rPr lang="en-US" sz="2400" dirty="0" smtClean="0"/>
              <a:t> IEVP-</a:t>
            </a:r>
            <a:r>
              <a:rPr lang="en-US" sz="2400" dirty="0" err="1" smtClean="0"/>
              <a:t>të</a:t>
            </a:r>
            <a:r>
              <a:rPr lang="en-US" sz="2400" dirty="0" smtClean="0"/>
              <a:t> e </a:t>
            </a:r>
            <a:r>
              <a:rPr lang="en-US" sz="2400" dirty="0" err="1" smtClean="0"/>
              <a:t>Tiranës</a:t>
            </a:r>
            <a:r>
              <a:rPr lang="en-US" sz="2400" dirty="0" smtClean="0"/>
              <a:t>, </a:t>
            </a:r>
            <a:r>
              <a:rPr lang="en-US" sz="2400" dirty="0" err="1" smtClean="0"/>
              <a:t>Lezhës</a:t>
            </a:r>
            <a:r>
              <a:rPr lang="en-US" sz="2400" dirty="0" smtClean="0"/>
              <a:t>, </a:t>
            </a:r>
            <a:r>
              <a:rPr lang="en-US" sz="2400" dirty="0" err="1" smtClean="0"/>
              <a:t>Elbasanit,Korcës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Shkodrës</a:t>
            </a:r>
            <a:endParaRPr lang="en-US" sz="2400" dirty="0"/>
          </a:p>
        </p:txBody>
      </p:sp>
      <p:grpSp>
        <p:nvGrpSpPr>
          <p:cNvPr id="8" name="Group 7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9" name="Rectangle 8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1" descr="eu a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20762"/>
            <a:ext cx="8229600" cy="808038"/>
          </a:xfrm>
        </p:spPr>
        <p:txBody>
          <a:bodyPr/>
          <a:lstStyle/>
          <a:p>
            <a:r>
              <a:rPr lang="en-US" dirty="0" err="1" smtClean="0"/>
              <a:t>Ndërhyrjet</a:t>
            </a:r>
            <a:r>
              <a:rPr lang="en-US" dirty="0" smtClean="0"/>
              <a:t> </a:t>
            </a:r>
            <a:r>
              <a:rPr lang="en-US" dirty="0" err="1" smtClean="0"/>
              <a:t>jolegjitime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7"/>
            <a:ext cx="8229600" cy="4144963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Sponsorizime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individuale</a:t>
            </a:r>
            <a:r>
              <a:rPr lang="en-US" sz="2000" dirty="0" smtClean="0"/>
              <a:t> per </a:t>
            </a:r>
            <a:r>
              <a:rPr lang="en-US" sz="2000" dirty="0" err="1" smtClean="0"/>
              <a:t>pjesemarrje</a:t>
            </a:r>
            <a:r>
              <a:rPr lang="en-US" sz="2000" dirty="0" smtClean="0"/>
              <a:t> ne </a:t>
            </a:r>
            <a:r>
              <a:rPr lang="en-US" sz="2000" dirty="0" err="1" smtClean="0"/>
              <a:t>seminare</a:t>
            </a:r>
            <a:r>
              <a:rPr lang="en-US" sz="2000" dirty="0" smtClean="0"/>
              <a:t>, </a:t>
            </a:r>
            <a:r>
              <a:rPr lang="en-US" sz="2000" dirty="0" err="1" smtClean="0"/>
              <a:t>konferenca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Bursa </a:t>
            </a:r>
            <a:r>
              <a:rPr lang="en-US" sz="2000" dirty="0" err="1" smtClean="0"/>
              <a:t>studimore</a:t>
            </a:r>
            <a:r>
              <a:rPr lang="en-US" sz="2000" dirty="0" smtClean="0"/>
              <a:t>/</a:t>
            </a:r>
            <a:r>
              <a:rPr lang="en-US" sz="2000" dirty="0" err="1" smtClean="0"/>
              <a:t>kurse</a:t>
            </a:r>
            <a:r>
              <a:rPr lang="en-US" sz="2000" dirty="0" smtClean="0"/>
              <a:t> </a:t>
            </a:r>
            <a:r>
              <a:rPr lang="en-US" sz="2000" dirty="0" err="1" smtClean="0"/>
              <a:t>trainimi</a:t>
            </a:r>
            <a:r>
              <a:rPr lang="en-US" sz="2000" dirty="0" smtClean="0"/>
              <a:t>;</a:t>
            </a:r>
          </a:p>
          <a:p>
            <a:r>
              <a:rPr lang="en-US" sz="2000" dirty="0" err="1" smtClean="0"/>
              <a:t>Konferenca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vecanta</a:t>
            </a:r>
            <a:r>
              <a:rPr lang="en-US" sz="2000" dirty="0" smtClean="0"/>
              <a:t>; </a:t>
            </a:r>
            <a:r>
              <a:rPr lang="en-US" sz="2000" dirty="0" err="1" smtClean="0"/>
              <a:t>justifikohen</a:t>
            </a:r>
            <a:r>
              <a:rPr lang="en-US" sz="2000" dirty="0" smtClean="0"/>
              <a:t> </a:t>
            </a:r>
            <a:r>
              <a:rPr lang="en-US" sz="2000" dirty="0" err="1" smtClean="0"/>
              <a:t>vetem</a:t>
            </a:r>
            <a:r>
              <a:rPr lang="en-US" sz="2000" dirty="0" smtClean="0"/>
              <a:t> ne </a:t>
            </a:r>
            <a:r>
              <a:rPr lang="en-US" sz="2000" dirty="0" err="1" smtClean="0"/>
              <a:t>kuader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nje</a:t>
            </a:r>
            <a:r>
              <a:rPr lang="en-US" sz="2000" dirty="0" smtClean="0"/>
              <a:t> </a:t>
            </a:r>
            <a:r>
              <a:rPr lang="en-US" sz="2000" dirty="0" err="1" smtClean="0"/>
              <a:t>objektivi</a:t>
            </a:r>
            <a:r>
              <a:rPr lang="en-US" sz="2000" dirty="0" smtClean="0"/>
              <a:t>;</a:t>
            </a:r>
          </a:p>
          <a:p>
            <a:r>
              <a:rPr lang="en-US" sz="2000" dirty="0" err="1" smtClean="0"/>
              <a:t>Bashke-financime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projekteve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tjera</a:t>
            </a:r>
            <a:r>
              <a:rPr lang="en-US" sz="2000" dirty="0" smtClean="0"/>
              <a:t>;</a:t>
            </a:r>
          </a:p>
          <a:p>
            <a:r>
              <a:rPr lang="en-US" sz="2000" dirty="0" err="1" smtClean="0"/>
              <a:t>Projekte</a:t>
            </a:r>
            <a:r>
              <a:rPr lang="en-US" sz="2000" dirty="0" smtClean="0"/>
              <a:t> </a:t>
            </a:r>
            <a:r>
              <a:rPr lang="en-US" sz="2000" dirty="0" err="1" smtClean="0"/>
              <a:t>qe</a:t>
            </a:r>
            <a:r>
              <a:rPr lang="en-US" sz="2000" dirty="0" smtClean="0"/>
              <a:t> </a:t>
            </a:r>
            <a:r>
              <a:rPr lang="en-US" sz="2000" dirty="0" err="1" smtClean="0"/>
              <a:t>mbeshtesin</a:t>
            </a:r>
            <a:r>
              <a:rPr lang="en-US" sz="2000" dirty="0" smtClean="0"/>
              <a:t> </a:t>
            </a:r>
            <a:r>
              <a:rPr lang="en-US" sz="2000" dirty="0" err="1" smtClean="0"/>
              <a:t>parti</a:t>
            </a:r>
            <a:r>
              <a:rPr lang="en-US" sz="2000" dirty="0" smtClean="0"/>
              <a:t> </a:t>
            </a:r>
            <a:r>
              <a:rPr lang="en-US" sz="2000" dirty="0" err="1" smtClean="0"/>
              <a:t>politike</a:t>
            </a:r>
            <a:r>
              <a:rPr lang="en-US" sz="2000" dirty="0" smtClean="0"/>
              <a:t> </a:t>
            </a:r>
            <a:r>
              <a:rPr lang="en-US" sz="2000" dirty="0" err="1" smtClean="0"/>
              <a:t>apo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aktivitete</a:t>
            </a:r>
            <a:r>
              <a:rPr lang="en-US" sz="2000" dirty="0" smtClean="0"/>
              <a:t> </a:t>
            </a:r>
            <a:r>
              <a:rPr lang="en-US" sz="2000" dirty="0" err="1" smtClean="0"/>
              <a:t>ilegale</a:t>
            </a:r>
            <a:r>
              <a:rPr lang="en-US" sz="2000" dirty="0" smtClean="0"/>
              <a:t>;</a:t>
            </a:r>
          </a:p>
          <a:p>
            <a:r>
              <a:rPr lang="en-US" sz="2000" dirty="0" err="1" smtClean="0"/>
              <a:t>Financime</a:t>
            </a:r>
            <a:r>
              <a:rPr lang="en-US" sz="2000" dirty="0" smtClean="0"/>
              <a:t> </a:t>
            </a:r>
            <a:r>
              <a:rPr lang="en-US" sz="2000" dirty="0" err="1" smtClean="0"/>
              <a:t>deficiti</a:t>
            </a:r>
            <a:r>
              <a:rPr lang="en-US" sz="2000" dirty="0" smtClean="0"/>
              <a:t> </a:t>
            </a:r>
            <a:r>
              <a:rPr lang="en-US" sz="2000" dirty="0" err="1" smtClean="0"/>
              <a:t>ose</a:t>
            </a:r>
            <a:r>
              <a:rPr lang="en-US" sz="2000" dirty="0" smtClean="0"/>
              <a:t> </a:t>
            </a:r>
            <a:r>
              <a:rPr lang="en-US" sz="2000" dirty="0" err="1" smtClean="0"/>
              <a:t>subvencionimi</a:t>
            </a:r>
            <a:r>
              <a:rPr lang="en-US" sz="2000" dirty="0" smtClean="0"/>
              <a:t> </a:t>
            </a:r>
            <a:r>
              <a:rPr lang="en-US" sz="2000" dirty="0" err="1" smtClean="0"/>
              <a:t>organizatave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tjera</a:t>
            </a:r>
            <a:r>
              <a:rPr lang="en-US" sz="2000" dirty="0" smtClean="0"/>
              <a:t>;</a:t>
            </a:r>
          </a:p>
          <a:p>
            <a:r>
              <a:rPr lang="en-US" sz="2000" dirty="0" err="1" smtClean="0"/>
              <a:t>Blerje</a:t>
            </a:r>
            <a:r>
              <a:rPr lang="en-US" sz="2000" dirty="0" smtClean="0"/>
              <a:t> </a:t>
            </a:r>
            <a:r>
              <a:rPr lang="en-US" sz="2000" dirty="0" err="1" smtClean="0"/>
              <a:t>trualli</a:t>
            </a:r>
            <a:r>
              <a:rPr lang="en-US" sz="2000" dirty="0" smtClean="0"/>
              <a:t>, </a:t>
            </a:r>
            <a:r>
              <a:rPr lang="en-US" sz="2000" dirty="0" err="1" smtClean="0"/>
              <a:t>ndertese</a:t>
            </a:r>
            <a:r>
              <a:rPr lang="en-US" sz="2000" dirty="0" smtClean="0"/>
              <a:t> </a:t>
            </a:r>
            <a:r>
              <a:rPr lang="en-US" sz="2000" dirty="0" err="1" smtClean="0"/>
              <a:t>apo</a:t>
            </a:r>
            <a:r>
              <a:rPr lang="en-US" sz="2000" dirty="0" smtClean="0"/>
              <a:t> </a:t>
            </a:r>
            <a:r>
              <a:rPr lang="en-US" sz="2000" dirty="0" err="1" smtClean="0"/>
              <a:t>zyrash</a:t>
            </a:r>
            <a:r>
              <a:rPr lang="en-US" sz="2000" dirty="0" smtClean="0"/>
              <a:t>;</a:t>
            </a:r>
          </a:p>
          <a:p>
            <a:r>
              <a:rPr lang="en-US" sz="2000" dirty="0" err="1" smtClean="0"/>
              <a:t>Financime</a:t>
            </a:r>
            <a:r>
              <a:rPr lang="en-US" sz="2000" dirty="0" smtClean="0"/>
              <a:t> </a:t>
            </a:r>
            <a:r>
              <a:rPr lang="en-US" sz="2000" dirty="0" err="1" smtClean="0"/>
              <a:t>prapavepruese</a:t>
            </a:r>
            <a:r>
              <a:rPr lang="en-US" sz="2000" dirty="0" smtClean="0"/>
              <a:t> per </a:t>
            </a:r>
            <a:r>
              <a:rPr lang="en-US" sz="2000" dirty="0" err="1" smtClean="0"/>
              <a:t>projekte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perfunduara</a:t>
            </a:r>
            <a:r>
              <a:rPr lang="en-US" sz="2000" dirty="0" smtClean="0"/>
              <a:t>;</a:t>
            </a:r>
          </a:p>
          <a:p>
            <a:r>
              <a:rPr lang="en-US" sz="2000" dirty="0" err="1" smtClean="0"/>
              <a:t>Blerje</a:t>
            </a:r>
            <a:r>
              <a:rPr lang="en-US" sz="2000" dirty="0" smtClean="0"/>
              <a:t> </a:t>
            </a:r>
            <a:r>
              <a:rPr lang="en-US" sz="2000" dirty="0" err="1" smtClean="0"/>
              <a:t>pajisjesh</a:t>
            </a:r>
            <a:r>
              <a:rPr lang="en-US" sz="2000" dirty="0" smtClean="0"/>
              <a:t> (me </a:t>
            </a:r>
            <a:r>
              <a:rPr lang="en-US" sz="2000" dirty="0" err="1" smtClean="0"/>
              <a:t>perjashtim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atyre</a:t>
            </a:r>
            <a:r>
              <a:rPr lang="en-US" sz="2000" dirty="0" smtClean="0"/>
              <a:t> </a:t>
            </a:r>
            <a:r>
              <a:rPr lang="en-US" sz="2000" dirty="0" err="1" smtClean="0"/>
              <a:t>qe</a:t>
            </a:r>
            <a:r>
              <a:rPr lang="en-US" sz="2000" dirty="0" smtClean="0"/>
              <a:t> </a:t>
            </a:r>
            <a:r>
              <a:rPr lang="en-US" sz="2000" dirty="0" err="1" smtClean="0"/>
              <a:t>jane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domosdoshme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nuk</a:t>
            </a:r>
            <a:r>
              <a:rPr lang="en-US" sz="2000" dirty="0" smtClean="0"/>
              <a:t> </a:t>
            </a:r>
            <a:r>
              <a:rPr lang="en-US" sz="2000" dirty="0" err="1" smtClean="0"/>
              <a:t>kalojne</a:t>
            </a:r>
            <a:r>
              <a:rPr lang="en-US" sz="2000" dirty="0" smtClean="0"/>
              <a:t> 15%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buxhetit</a:t>
            </a:r>
            <a:r>
              <a:rPr lang="en-US" sz="2000" dirty="0" smtClean="0"/>
              <a:t>);</a:t>
            </a:r>
          </a:p>
          <a:p>
            <a:r>
              <a:rPr lang="en-US" sz="2000" dirty="0" err="1" smtClean="0"/>
              <a:t>Aktivitete</a:t>
            </a:r>
            <a:r>
              <a:rPr lang="en-US" sz="2000" dirty="0" smtClean="0"/>
              <a:t> </a:t>
            </a:r>
            <a:r>
              <a:rPr lang="en-US" sz="2000" dirty="0" err="1" smtClean="0"/>
              <a:t>humanitare</a:t>
            </a:r>
            <a:r>
              <a:rPr lang="en-US" sz="2000" dirty="0" smtClean="0"/>
              <a:t>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8" name="Rectangle 7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Mbeshtetja</a:t>
            </a:r>
            <a:r>
              <a:rPr lang="en-US" dirty="0" smtClean="0"/>
              <a:t> </a:t>
            </a:r>
            <a:r>
              <a:rPr lang="en-US" dirty="0" err="1" smtClean="0"/>
              <a:t>financiare</a:t>
            </a:r>
            <a:r>
              <a:rPr lang="en-US" dirty="0" smtClean="0"/>
              <a:t> per pale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treta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fontScale="92500"/>
          </a:bodyPr>
          <a:lstStyle/>
          <a:p>
            <a:r>
              <a:rPr lang="en-US" sz="2400" dirty="0" err="1" smtClean="0"/>
              <a:t>Aplikanti</a:t>
            </a:r>
            <a:r>
              <a:rPr lang="en-US" sz="2400" dirty="0" smtClean="0"/>
              <a:t> </a:t>
            </a:r>
            <a:r>
              <a:rPr lang="en-US" sz="2400" b="1" dirty="0" err="1" smtClean="0"/>
              <a:t>nuk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mund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delegoje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pjese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financimit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projektit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nje</a:t>
            </a:r>
            <a:r>
              <a:rPr lang="en-US" sz="2400" b="1" dirty="0" smtClean="0"/>
              <a:t> pale </a:t>
            </a:r>
            <a:r>
              <a:rPr lang="en-US" sz="2400" b="1" dirty="0" err="1" smtClean="0"/>
              <a:t>te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trete</a:t>
            </a:r>
            <a:r>
              <a:rPr lang="en-US" sz="2400" b="1" dirty="0" smtClean="0"/>
              <a:t>.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b="1" dirty="0" err="1" smtClean="0"/>
              <a:t>Vizibiliteti</a:t>
            </a:r>
            <a:r>
              <a:rPr lang="en-US" sz="2400" b="1" dirty="0" smtClean="0"/>
              <a:t>:</a:t>
            </a:r>
          </a:p>
          <a:p>
            <a:r>
              <a:rPr lang="en-US" sz="2400" dirty="0" err="1" smtClean="0"/>
              <a:t>Aplikanti</a:t>
            </a:r>
            <a:r>
              <a:rPr lang="en-US" sz="2400" dirty="0" smtClean="0"/>
              <a:t> </a:t>
            </a:r>
            <a:r>
              <a:rPr lang="en-US" sz="2400" dirty="0" err="1" smtClean="0"/>
              <a:t>duhet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ndermarre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gjitha</a:t>
            </a:r>
            <a:r>
              <a:rPr lang="en-US" sz="2400" dirty="0" smtClean="0"/>
              <a:t> </a:t>
            </a:r>
            <a:r>
              <a:rPr lang="en-US" sz="2400" dirty="0" err="1" smtClean="0"/>
              <a:t>masat</a:t>
            </a:r>
            <a:r>
              <a:rPr lang="en-US" sz="2400" dirty="0" smtClean="0"/>
              <a:t> e </a:t>
            </a:r>
            <a:r>
              <a:rPr lang="en-US" sz="2400" dirty="0" err="1" smtClean="0"/>
              <a:t>nevojshme</a:t>
            </a:r>
            <a:r>
              <a:rPr lang="en-US" sz="2400" dirty="0" smtClean="0"/>
              <a:t> per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bere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faktin</a:t>
            </a:r>
            <a:r>
              <a:rPr lang="en-US" sz="2400" dirty="0" smtClean="0"/>
              <a:t> </a:t>
            </a:r>
            <a:r>
              <a:rPr lang="en-US" sz="2400" dirty="0" err="1" smtClean="0"/>
              <a:t>qe</a:t>
            </a:r>
            <a:r>
              <a:rPr lang="en-US" sz="2400" dirty="0" smtClean="0"/>
              <a:t> </a:t>
            </a:r>
            <a:r>
              <a:rPr lang="en-US" sz="2400" dirty="0" err="1" smtClean="0"/>
              <a:t>nismat</a:t>
            </a:r>
            <a:r>
              <a:rPr lang="en-US" sz="2400" dirty="0" smtClean="0"/>
              <a:t> ne </a:t>
            </a:r>
            <a:r>
              <a:rPr lang="en-US" sz="2400" dirty="0" err="1" smtClean="0"/>
              <a:t>kuader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projektit</a:t>
            </a:r>
            <a:r>
              <a:rPr lang="en-US" sz="2400" dirty="0" smtClean="0"/>
              <a:t>, </a:t>
            </a:r>
            <a:r>
              <a:rPr lang="en-US" sz="2400" dirty="0" err="1" smtClean="0"/>
              <a:t>financohen</a:t>
            </a:r>
            <a:r>
              <a:rPr lang="en-US" sz="2400" dirty="0" smtClean="0"/>
              <a:t> </a:t>
            </a:r>
            <a:r>
              <a:rPr lang="en-US" sz="2400" dirty="0" err="1" smtClean="0"/>
              <a:t>nga</a:t>
            </a:r>
            <a:r>
              <a:rPr lang="en-US" sz="2400" dirty="0" smtClean="0"/>
              <a:t> </a:t>
            </a:r>
            <a:r>
              <a:rPr lang="en-US" sz="2400" dirty="0" err="1" smtClean="0"/>
              <a:t>Bashkimi</a:t>
            </a:r>
            <a:r>
              <a:rPr lang="en-US" sz="2400" dirty="0" smtClean="0"/>
              <a:t> </a:t>
            </a:r>
            <a:r>
              <a:rPr lang="en-US" sz="2400" dirty="0" err="1" smtClean="0"/>
              <a:t>Evropian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qe</a:t>
            </a:r>
            <a:r>
              <a:rPr lang="en-US" sz="2400" dirty="0" smtClean="0"/>
              <a:t> </a:t>
            </a:r>
            <a:r>
              <a:rPr lang="en-US" sz="2400" dirty="0" err="1" smtClean="0"/>
              <a:t>ky</a:t>
            </a:r>
            <a:r>
              <a:rPr lang="en-US" sz="2400" dirty="0" smtClean="0"/>
              <a:t> </a:t>
            </a:r>
            <a:r>
              <a:rPr lang="en-US" sz="2400" dirty="0" err="1" smtClean="0"/>
              <a:t>projekt</a:t>
            </a:r>
            <a:r>
              <a:rPr lang="en-US" sz="2400" dirty="0" smtClean="0"/>
              <a:t> </a:t>
            </a:r>
            <a:r>
              <a:rPr lang="en-US" sz="2400" dirty="0" err="1" smtClean="0"/>
              <a:t>zbatohet</a:t>
            </a:r>
            <a:r>
              <a:rPr lang="en-US" sz="2400" dirty="0" smtClean="0"/>
              <a:t> </a:t>
            </a:r>
            <a:r>
              <a:rPr lang="en-US" sz="2400" dirty="0" err="1" smtClean="0"/>
              <a:t>nga</a:t>
            </a:r>
            <a:r>
              <a:rPr lang="en-US" sz="2400" dirty="0" smtClean="0"/>
              <a:t> TLAS </a:t>
            </a:r>
            <a:r>
              <a:rPr lang="en-US" sz="2400" dirty="0" err="1" smtClean="0"/>
              <a:t>dhe</a:t>
            </a:r>
            <a:r>
              <a:rPr lang="en-US" sz="2400" dirty="0" smtClean="0"/>
              <a:t> ECF. </a:t>
            </a:r>
          </a:p>
          <a:p>
            <a:r>
              <a:rPr lang="en-US" sz="2400" dirty="0" err="1" smtClean="0"/>
              <a:t>Aplikanti</a:t>
            </a:r>
            <a:r>
              <a:rPr lang="en-US" sz="2400" dirty="0" smtClean="0"/>
              <a:t> </a:t>
            </a:r>
            <a:r>
              <a:rPr lang="en-US" sz="2400" dirty="0" err="1" smtClean="0"/>
              <a:t>duhet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jete</a:t>
            </a:r>
            <a:r>
              <a:rPr lang="en-US" sz="2400" dirty="0" smtClean="0"/>
              <a:t> ne </a:t>
            </a:r>
            <a:r>
              <a:rPr lang="en-US" sz="2400" dirty="0" err="1" smtClean="0"/>
              <a:t>linje</a:t>
            </a:r>
            <a:r>
              <a:rPr lang="en-US" sz="2400" dirty="0" smtClean="0"/>
              <a:t> me </a:t>
            </a:r>
            <a:r>
              <a:rPr lang="en-US" sz="2400" dirty="0" err="1" smtClean="0"/>
              <a:t>objektivat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prioritetet</a:t>
            </a:r>
            <a:r>
              <a:rPr lang="en-US" sz="2400" dirty="0" smtClean="0"/>
              <a:t> </a:t>
            </a:r>
            <a:r>
              <a:rPr lang="en-US" sz="2400" dirty="0" err="1" smtClean="0"/>
              <a:t>si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garantoje</a:t>
            </a:r>
            <a:r>
              <a:rPr lang="en-US" sz="2400" dirty="0" smtClean="0"/>
              <a:t> </a:t>
            </a:r>
            <a:r>
              <a:rPr lang="en-US" sz="2400" dirty="0" err="1" smtClean="0"/>
              <a:t>vizibilitetin</a:t>
            </a:r>
            <a:r>
              <a:rPr lang="en-US" sz="2400" dirty="0" smtClean="0"/>
              <a:t> e BE (</a:t>
            </a:r>
            <a:r>
              <a:rPr lang="en-GB" sz="2400" u="sng" dirty="0" smtClean="0">
                <a:hlinkClick r:id="rId2" tooltip="http://ec.europa.eu/europeaid/work/visibility/index_en.htm"/>
              </a:rPr>
              <a:t>http://ec.europa.eu/europeaid/</a:t>
            </a:r>
            <a:r>
              <a:rPr lang="en-GB" sz="2400" u="sng" dirty="0" smtClean="0">
                <a:solidFill>
                  <a:srgbClr val="FF0000"/>
                </a:solidFill>
                <a:hlinkClick r:id="rId2" tooltip="http://ec.europa.eu/europeaid/work/visibility/index_en.htm"/>
              </a:rPr>
              <a:t>W</a:t>
            </a:r>
            <a:r>
              <a:rPr lang="en-GB" sz="2400" u="sng" dirty="0" smtClean="0">
                <a:hlinkClick r:id="rId2" tooltip="http://ec.europa.eu/europeaid/work/visibility/index_en.htm"/>
              </a:rPr>
              <a:t>ork/visibility/index_en.htm</a:t>
            </a:r>
            <a:r>
              <a:rPr lang="en-GB" sz="2400" u="sng" dirty="0" smtClean="0"/>
              <a:t>)</a:t>
            </a:r>
            <a:endParaRPr lang="en-US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8" name="Rectangle 7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r>
              <a:rPr lang="en-US" dirty="0" err="1" smtClean="0"/>
              <a:t>Legjitimiteti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shpenzimeve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pPr>
              <a:buNone/>
            </a:pPr>
            <a:r>
              <a:rPr lang="en-US" sz="2400" dirty="0" err="1" smtClean="0"/>
              <a:t>Shpenzime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drejperdrejta</a:t>
            </a:r>
            <a:r>
              <a:rPr lang="en-US" sz="2400" dirty="0" smtClean="0"/>
              <a:t> </a:t>
            </a:r>
            <a:r>
              <a:rPr lang="en-US" sz="2400" dirty="0" err="1" smtClean="0"/>
              <a:t>legjitime</a:t>
            </a:r>
            <a:r>
              <a:rPr lang="en-US" sz="2400" dirty="0" smtClean="0"/>
              <a:t>:</a:t>
            </a:r>
          </a:p>
          <a:p>
            <a:pPr marL="514350" indent="-514350">
              <a:buAutoNum type="alphaLcParenR"/>
            </a:pPr>
            <a:r>
              <a:rPr lang="en-US" sz="2400" dirty="0" err="1" smtClean="0"/>
              <a:t>Shpenzime</a:t>
            </a:r>
            <a:r>
              <a:rPr lang="en-US" sz="2400" dirty="0" smtClean="0"/>
              <a:t> </a:t>
            </a:r>
            <a:r>
              <a:rPr lang="en-US" sz="2400" dirty="0" err="1" smtClean="0"/>
              <a:t>qe</a:t>
            </a:r>
            <a:r>
              <a:rPr lang="en-US" sz="2400" dirty="0" smtClean="0"/>
              <a:t> </a:t>
            </a:r>
            <a:r>
              <a:rPr lang="en-US" sz="2400" dirty="0" err="1" smtClean="0"/>
              <a:t>jane</a:t>
            </a:r>
            <a:r>
              <a:rPr lang="en-US" sz="2400" dirty="0" smtClean="0"/>
              <a:t> </a:t>
            </a:r>
            <a:r>
              <a:rPr lang="en-US" sz="2400" dirty="0" err="1" smtClean="0"/>
              <a:t>bere</a:t>
            </a:r>
            <a:r>
              <a:rPr lang="en-US" sz="2400" dirty="0" smtClean="0"/>
              <a:t> </a:t>
            </a:r>
            <a:r>
              <a:rPr lang="en-US" sz="2400" dirty="0" err="1" smtClean="0"/>
              <a:t>gjate</a:t>
            </a:r>
            <a:r>
              <a:rPr lang="en-US" sz="2400" dirty="0" smtClean="0"/>
              <a:t> </a:t>
            </a:r>
            <a:r>
              <a:rPr lang="en-US" sz="2400" dirty="0" err="1" smtClean="0"/>
              <a:t>periudhes</a:t>
            </a:r>
            <a:r>
              <a:rPr lang="en-US" sz="2400" dirty="0" smtClean="0"/>
              <a:t> se </a:t>
            </a:r>
            <a:r>
              <a:rPr lang="en-US" sz="2400" dirty="0" err="1" smtClean="0"/>
              <a:t>zbatimit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projektit</a:t>
            </a:r>
            <a:r>
              <a:rPr lang="en-US" sz="2400" dirty="0" smtClean="0"/>
              <a:t> (</a:t>
            </a:r>
            <a:r>
              <a:rPr lang="en-US" sz="2400" dirty="0" err="1" smtClean="0"/>
              <a:t>perfshi</a:t>
            </a:r>
            <a:r>
              <a:rPr lang="en-US" sz="2400" dirty="0" smtClean="0"/>
              <a:t> TVSH) </a:t>
            </a:r>
            <a:r>
              <a:rPr lang="en-US" sz="2400" dirty="0" err="1" smtClean="0"/>
              <a:t>qe</a:t>
            </a:r>
            <a:r>
              <a:rPr lang="en-US" sz="2400" dirty="0" smtClean="0"/>
              <a:t> </a:t>
            </a:r>
            <a:r>
              <a:rPr lang="en-US" sz="2400" dirty="0" err="1" smtClean="0"/>
              <a:t>jane</a:t>
            </a:r>
            <a:r>
              <a:rPr lang="en-US" sz="2400" dirty="0" smtClean="0"/>
              <a:t> </a:t>
            </a:r>
            <a:r>
              <a:rPr lang="en-US" sz="2400" dirty="0" err="1" smtClean="0"/>
              <a:t>parashikuar</a:t>
            </a:r>
            <a:r>
              <a:rPr lang="en-US" sz="2400" dirty="0" smtClean="0"/>
              <a:t> ne </a:t>
            </a:r>
            <a:r>
              <a:rPr lang="en-US" sz="2400" dirty="0" err="1" smtClean="0"/>
              <a:t>buxhetin</a:t>
            </a:r>
            <a:r>
              <a:rPr lang="en-US" sz="2400" dirty="0" smtClean="0"/>
              <a:t> e </a:t>
            </a:r>
            <a:r>
              <a:rPr lang="en-US" sz="2400" dirty="0" err="1" smtClean="0"/>
              <a:t>miratuar</a:t>
            </a:r>
            <a:r>
              <a:rPr lang="en-US" sz="2400" dirty="0" smtClean="0"/>
              <a:t>;</a:t>
            </a:r>
          </a:p>
          <a:p>
            <a:pPr marL="514350" indent="-514350">
              <a:buAutoNum type="alphaLcParenR"/>
            </a:pPr>
            <a:r>
              <a:rPr lang="en-US" sz="2400" dirty="0" err="1" smtClean="0"/>
              <a:t>Shpenzime</a:t>
            </a:r>
            <a:r>
              <a:rPr lang="en-US" sz="2400" dirty="0" smtClean="0"/>
              <a:t> </a:t>
            </a:r>
            <a:r>
              <a:rPr lang="en-US" sz="2400" dirty="0" err="1" smtClean="0"/>
              <a:t>qe</a:t>
            </a:r>
            <a:r>
              <a:rPr lang="en-US" sz="2400" dirty="0" smtClean="0"/>
              <a:t> </a:t>
            </a:r>
            <a:r>
              <a:rPr lang="en-US" sz="2400" dirty="0" err="1" smtClean="0"/>
              <a:t>jane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identifikueshme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verifikueshme</a:t>
            </a:r>
            <a:r>
              <a:rPr lang="en-US" sz="2400" dirty="0" smtClean="0"/>
              <a:t>;</a:t>
            </a:r>
          </a:p>
          <a:p>
            <a:pPr marL="514350" indent="-514350">
              <a:buAutoNum type="alphaLcParenR"/>
            </a:pPr>
            <a:r>
              <a:rPr lang="en-US" sz="2400" dirty="0" err="1" smtClean="0"/>
              <a:t>Qe</a:t>
            </a:r>
            <a:r>
              <a:rPr lang="en-US" sz="2400" dirty="0" smtClean="0"/>
              <a:t> </a:t>
            </a:r>
            <a:r>
              <a:rPr lang="en-US" sz="2400" dirty="0" err="1" smtClean="0"/>
              <a:t>jane</a:t>
            </a:r>
            <a:r>
              <a:rPr lang="en-US" sz="2400" dirty="0" smtClean="0"/>
              <a:t> ne </a:t>
            </a:r>
            <a:r>
              <a:rPr lang="en-US" sz="2400" dirty="0" err="1" smtClean="0"/>
              <a:t>linje</a:t>
            </a:r>
            <a:r>
              <a:rPr lang="en-US" sz="2400" dirty="0" smtClean="0"/>
              <a:t> me </a:t>
            </a:r>
            <a:r>
              <a:rPr lang="en-US" sz="2400" dirty="0" err="1" smtClean="0"/>
              <a:t>ligjin</a:t>
            </a:r>
            <a:r>
              <a:rPr lang="en-US" sz="2400" dirty="0" smtClean="0"/>
              <a:t> </a:t>
            </a:r>
            <a:r>
              <a:rPr lang="en-US" sz="2400" dirty="0" err="1" smtClean="0"/>
              <a:t>mbi</a:t>
            </a:r>
            <a:r>
              <a:rPr lang="en-US" sz="2400" dirty="0" smtClean="0"/>
              <a:t> </a:t>
            </a:r>
            <a:r>
              <a:rPr lang="en-US" sz="2400" dirty="0" err="1" smtClean="0"/>
              <a:t>taksat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kodin</a:t>
            </a:r>
            <a:r>
              <a:rPr lang="en-US" sz="2400" dirty="0" smtClean="0"/>
              <a:t> e </a:t>
            </a:r>
            <a:r>
              <a:rPr lang="en-US" sz="2400" dirty="0" err="1" smtClean="0"/>
              <a:t>punes</a:t>
            </a:r>
            <a:r>
              <a:rPr lang="en-US" sz="2400" dirty="0" smtClean="0"/>
              <a:t>;</a:t>
            </a:r>
          </a:p>
          <a:p>
            <a:pPr marL="514350" indent="-514350">
              <a:buAutoNum type="alphaLcParenR"/>
            </a:pPr>
            <a:r>
              <a:rPr lang="en-US" sz="2400" dirty="0" err="1" smtClean="0"/>
              <a:t>Qe</a:t>
            </a:r>
            <a:r>
              <a:rPr lang="en-US" sz="2400" dirty="0" smtClean="0"/>
              <a:t> </a:t>
            </a:r>
            <a:r>
              <a:rPr lang="en-US" sz="2400" dirty="0" err="1" smtClean="0"/>
              <a:t>jane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arsyeshme</a:t>
            </a:r>
            <a:r>
              <a:rPr lang="en-US" sz="2400" dirty="0" smtClean="0"/>
              <a:t>,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justifikuara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ne </a:t>
            </a:r>
            <a:r>
              <a:rPr lang="en-US" sz="2400" dirty="0" err="1" smtClean="0"/>
              <a:t>linje</a:t>
            </a:r>
            <a:r>
              <a:rPr lang="en-US" sz="2400" dirty="0" smtClean="0"/>
              <a:t> me </a:t>
            </a:r>
            <a:r>
              <a:rPr lang="en-US" sz="2400" dirty="0" err="1" smtClean="0"/>
              <a:t>manaxhimin</a:t>
            </a:r>
            <a:r>
              <a:rPr lang="en-US" sz="2400" dirty="0" smtClean="0"/>
              <a:t> </a:t>
            </a:r>
            <a:r>
              <a:rPr lang="en-US" sz="2400" dirty="0" err="1" smtClean="0"/>
              <a:t>financiar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8" name="Rectangle 7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1143000"/>
          </a:xfrm>
        </p:spPr>
        <p:txBody>
          <a:bodyPr/>
          <a:lstStyle/>
          <a:p>
            <a:r>
              <a:rPr lang="en-US" dirty="0" err="1" smtClean="0"/>
              <a:t>Kosto</a:t>
            </a:r>
            <a:r>
              <a:rPr lang="en-US" dirty="0" smtClean="0"/>
              <a:t> </a:t>
            </a:r>
            <a:r>
              <a:rPr lang="en-US" dirty="0" err="1" smtClean="0"/>
              <a:t>ilegjitime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09800"/>
            <a:ext cx="8229600" cy="3512914"/>
          </a:xfrm>
        </p:spPr>
        <p:txBody>
          <a:bodyPr/>
          <a:lstStyle/>
          <a:p>
            <a:r>
              <a:rPr lang="en-US" sz="2400" dirty="0" err="1" smtClean="0"/>
              <a:t>Taksa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importit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doganes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Blerja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dhenia</a:t>
            </a:r>
            <a:r>
              <a:rPr lang="en-US" sz="2400" dirty="0" smtClean="0"/>
              <a:t>/</a:t>
            </a:r>
            <a:r>
              <a:rPr lang="en-US" sz="2400" dirty="0" err="1" smtClean="0"/>
              <a:t>marrja</a:t>
            </a:r>
            <a:r>
              <a:rPr lang="en-US" sz="2400" dirty="0" smtClean="0"/>
              <a:t> me </a:t>
            </a:r>
            <a:r>
              <a:rPr lang="en-US" sz="2400" dirty="0" err="1" smtClean="0"/>
              <a:t>qera</a:t>
            </a:r>
            <a:r>
              <a:rPr lang="en-US" sz="2400" dirty="0" smtClean="0"/>
              <a:t> e </a:t>
            </a:r>
            <a:r>
              <a:rPr lang="en-US" sz="2400" dirty="0" err="1" smtClean="0"/>
              <a:t>truallit</a:t>
            </a:r>
            <a:r>
              <a:rPr lang="en-US" sz="2400" dirty="0" smtClean="0"/>
              <a:t> </a:t>
            </a:r>
            <a:r>
              <a:rPr lang="en-US" sz="2400" dirty="0" err="1" smtClean="0"/>
              <a:t>ose</a:t>
            </a:r>
            <a:r>
              <a:rPr lang="en-US" sz="2400" dirty="0" smtClean="0"/>
              <a:t> e </a:t>
            </a:r>
            <a:r>
              <a:rPr lang="en-US" sz="2400" dirty="0" err="1" smtClean="0"/>
              <a:t>godines</a:t>
            </a:r>
            <a:r>
              <a:rPr lang="en-US" sz="2400" dirty="0" smtClean="0"/>
              <a:t> (</a:t>
            </a:r>
            <a:r>
              <a:rPr lang="en-US" sz="2400" dirty="0" err="1" smtClean="0"/>
              <a:t>vetem</a:t>
            </a:r>
            <a:r>
              <a:rPr lang="en-US" sz="2400" dirty="0" smtClean="0"/>
              <a:t> </a:t>
            </a:r>
            <a:r>
              <a:rPr lang="en-US" sz="2400" dirty="0" err="1" smtClean="0"/>
              <a:t>qera</a:t>
            </a:r>
            <a:r>
              <a:rPr lang="en-US" sz="2400" dirty="0" smtClean="0"/>
              <a:t> e </a:t>
            </a:r>
            <a:r>
              <a:rPr lang="en-US" sz="2400" dirty="0" err="1" smtClean="0"/>
              <a:t>zyres</a:t>
            </a:r>
            <a:r>
              <a:rPr lang="en-US" sz="2400" dirty="0" smtClean="0"/>
              <a:t> </a:t>
            </a:r>
            <a:r>
              <a:rPr lang="en-US" sz="2400" dirty="0" err="1" smtClean="0"/>
              <a:t>nese</a:t>
            </a:r>
            <a:r>
              <a:rPr lang="en-US" sz="2400" dirty="0" smtClean="0"/>
              <a:t> </a:t>
            </a:r>
            <a:r>
              <a:rPr lang="en-US" sz="2400" dirty="0" err="1" smtClean="0"/>
              <a:t>demonstrohet</a:t>
            </a:r>
            <a:r>
              <a:rPr lang="en-US" sz="2400" dirty="0" smtClean="0"/>
              <a:t> </a:t>
            </a:r>
            <a:r>
              <a:rPr lang="en-US" sz="2400" dirty="0" err="1" smtClean="0"/>
              <a:t>nga</a:t>
            </a:r>
            <a:r>
              <a:rPr lang="en-US" sz="2400" dirty="0" smtClean="0"/>
              <a:t> </a:t>
            </a:r>
            <a:r>
              <a:rPr lang="en-US" sz="2400" dirty="0" err="1" smtClean="0"/>
              <a:t>aplikanti</a:t>
            </a:r>
            <a:r>
              <a:rPr lang="en-US" sz="2400" dirty="0" smtClean="0"/>
              <a:t> </a:t>
            </a:r>
            <a:r>
              <a:rPr lang="en-US" sz="2400" dirty="0" err="1" smtClean="0"/>
              <a:t>qe</a:t>
            </a:r>
            <a:r>
              <a:rPr lang="en-US" sz="2400" dirty="0" smtClean="0"/>
              <a:t> </a:t>
            </a:r>
            <a:r>
              <a:rPr lang="en-US" sz="2400" dirty="0" err="1" smtClean="0"/>
              <a:t>eshte</a:t>
            </a:r>
            <a:r>
              <a:rPr lang="en-US" sz="2400" dirty="0" smtClean="0"/>
              <a:t> e </a:t>
            </a:r>
            <a:r>
              <a:rPr lang="en-US" sz="2400" dirty="0" err="1" smtClean="0"/>
              <a:t>domosdoshme</a:t>
            </a:r>
            <a:r>
              <a:rPr lang="en-US" sz="2400" dirty="0" smtClean="0"/>
              <a:t>);</a:t>
            </a:r>
          </a:p>
          <a:p>
            <a:r>
              <a:rPr lang="en-US" sz="2400" dirty="0" err="1" smtClean="0"/>
              <a:t>Penalitetet</a:t>
            </a:r>
            <a:r>
              <a:rPr lang="en-US" sz="2400" dirty="0" smtClean="0"/>
              <a:t> </a:t>
            </a:r>
            <a:r>
              <a:rPr lang="en-US" sz="2400" dirty="0" err="1" smtClean="0"/>
              <a:t>financiare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Komisionet</a:t>
            </a:r>
            <a:r>
              <a:rPr lang="en-US" sz="2400" dirty="0" smtClean="0"/>
              <a:t> </a:t>
            </a:r>
            <a:r>
              <a:rPr lang="en-US" sz="2400" dirty="0" err="1" smtClean="0"/>
              <a:t>bankare</a:t>
            </a:r>
            <a:r>
              <a:rPr lang="en-US" sz="2400" dirty="0" smtClean="0"/>
              <a:t> (</a:t>
            </a:r>
            <a:r>
              <a:rPr lang="en-US" sz="2400" dirty="0" err="1" smtClean="0"/>
              <a:t>pervec</a:t>
            </a:r>
            <a:r>
              <a:rPr lang="en-US" sz="2400" dirty="0" smtClean="0"/>
              <a:t> </a:t>
            </a:r>
            <a:r>
              <a:rPr lang="en-US" sz="2400" dirty="0" err="1" smtClean="0"/>
              <a:t>atyre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mirembajtjes</a:t>
            </a:r>
            <a:r>
              <a:rPr lang="en-US" sz="2400" dirty="0" smtClean="0"/>
              <a:t> se </a:t>
            </a:r>
            <a:r>
              <a:rPr lang="en-US" sz="2400" dirty="0" err="1" smtClean="0"/>
              <a:t>llogarise</a:t>
            </a:r>
            <a:r>
              <a:rPr lang="en-US" sz="2400" dirty="0" smtClean="0"/>
              <a:t>), </a:t>
            </a:r>
            <a:r>
              <a:rPr lang="en-US" sz="2400" dirty="0" err="1" smtClean="0"/>
              <a:t>kosto</a:t>
            </a:r>
            <a:r>
              <a:rPr lang="en-US" sz="2400" dirty="0" smtClean="0"/>
              <a:t> </a:t>
            </a:r>
            <a:r>
              <a:rPr lang="en-US" sz="2400" dirty="0" err="1" smtClean="0"/>
              <a:t>garancie</a:t>
            </a:r>
            <a:r>
              <a:rPr lang="en-US" sz="2400" dirty="0" smtClean="0"/>
              <a:t>, </a:t>
            </a:r>
            <a:r>
              <a:rPr lang="en-US" sz="2400" dirty="0" err="1" smtClean="0"/>
              <a:t>etj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Dhenie</a:t>
            </a:r>
            <a:r>
              <a:rPr lang="en-US" sz="2400" dirty="0" smtClean="0"/>
              <a:t> </a:t>
            </a:r>
            <a:r>
              <a:rPr lang="en-US" sz="2400" dirty="0" err="1" smtClean="0"/>
              <a:t>kredie</a:t>
            </a:r>
            <a:r>
              <a:rPr lang="en-US" sz="2400" dirty="0" smtClean="0"/>
              <a:t> </a:t>
            </a:r>
            <a:r>
              <a:rPr lang="en-US" sz="2400" dirty="0" err="1" smtClean="0"/>
              <a:t>paleve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treta</a:t>
            </a:r>
            <a:r>
              <a:rPr lang="en-US" sz="2400" dirty="0" smtClean="0"/>
              <a:t>, </a:t>
            </a:r>
            <a:r>
              <a:rPr lang="en-US" sz="2400" dirty="0" err="1" smtClean="0"/>
              <a:t>etj</a:t>
            </a:r>
            <a:r>
              <a:rPr lang="en-US" sz="2400" dirty="0" smtClean="0"/>
              <a:t>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8" name="Rectangle 7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Procedura</a:t>
            </a:r>
            <a:r>
              <a:rPr lang="en-US" dirty="0" smtClean="0"/>
              <a:t> e </a:t>
            </a:r>
            <a:r>
              <a:rPr lang="en-US" dirty="0" err="1" smtClean="0"/>
              <a:t>Aplikimit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1"/>
            <a:ext cx="8229600" cy="2438400"/>
          </a:xfrm>
        </p:spPr>
        <p:txBody>
          <a:bodyPr/>
          <a:lstStyle/>
          <a:p>
            <a:r>
              <a:rPr lang="en-US" sz="2400" dirty="0" err="1" smtClean="0"/>
              <a:t>Aplikimet</a:t>
            </a:r>
            <a:r>
              <a:rPr lang="en-US" sz="2400" dirty="0" smtClean="0"/>
              <a:t> </a:t>
            </a:r>
            <a:r>
              <a:rPr lang="en-US" sz="2400" dirty="0" err="1" smtClean="0"/>
              <a:t>duhet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dorezohen</a:t>
            </a:r>
            <a:r>
              <a:rPr lang="en-US" sz="2400" dirty="0" smtClean="0"/>
              <a:t> </a:t>
            </a:r>
            <a:r>
              <a:rPr lang="en-US" sz="2400" dirty="0" err="1" smtClean="0"/>
              <a:t>sipas</a:t>
            </a:r>
            <a:r>
              <a:rPr lang="en-US" sz="2400" dirty="0" smtClean="0"/>
              <a:t> </a:t>
            </a:r>
            <a:r>
              <a:rPr lang="en-US" sz="2400" dirty="0" err="1" smtClean="0"/>
              <a:t>instruksioneve</a:t>
            </a:r>
            <a:r>
              <a:rPr lang="en-US" sz="2400" dirty="0" smtClean="0"/>
              <a:t> ne </a:t>
            </a:r>
            <a:r>
              <a:rPr lang="en-US" sz="2400" dirty="0" err="1" smtClean="0"/>
              <a:t>Formen</a:t>
            </a:r>
            <a:r>
              <a:rPr lang="en-US" sz="2400" dirty="0" smtClean="0"/>
              <a:t> e </a:t>
            </a:r>
            <a:r>
              <a:rPr lang="en-US" sz="2400" dirty="0" err="1" smtClean="0"/>
              <a:t>Aplikimit</a:t>
            </a:r>
            <a:r>
              <a:rPr lang="en-US" sz="2400" dirty="0" smtClean="0"/>
              <a:t> </a:t>
            </a:r>
            <a:r>
              <a:rPr lang="en-US" sz="2400" dirty="0" err="1" smtClean="0"/>
              <a:t>tek</a:t>
            </a:r>
            <a:r>
              <a:rPr lang="en-US" sz="2400" dirty="0" smtClean="0"/>
              <a:t> “</a:t>
            </a:r>
            <a:r>
              <a:rPr lang="en-US" sz="2400" dirty="0" err="1" smtClean="0"/>
              <a:t>Udhezuesi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Granteve</a:t>
            </a:r>
            <a:r>
              <a:rPr lang="en-US" sz="2400" dirty="0" smtClean="0"/>
              <a:t>”</a:t>
            </a:r>
          </a:p>
          <a:p>
            <a:r>
              <a:rPr lang="en-US" sz="2400" dirty="0" err="1" smtClean="0"/>
              <a:t>Aplikimet</a:t>
            </a:r>
            <a:r>
              <a:rPr lang="en-US" sz="2400" dirty="0" smtClean="0"/>
              <a:t> </a:t>
            </a:r>
            <a:r>
              <a:rPr lang="en-US" sz="2400" dirty="0" err="1" smtClean="0"/>
              <a:t>duhen</a:t>
            </a:r>
            <a:r>
              <a:rPr lang="en-US" sz="2400" dirty="0" smtClean="0"/>
              <a:t> </a:t>
            </a:r>
            <a:r>
              <a:rPr lang="en-US" sz="2400" dirty="0" err="1" smtClean="0"/>
              <a:t>pergatitur</a:t>
            </a:r>
            <a:r>
              <a:rPr lang="en-US" sz="2400" dirty="0" smtClean="0"/>
              <a:t> ne </a:t>
            </a:r>
            <a:r>
              <a:rPr lang="en-US" sz="2400" b="1" dirty="0" err="1" smtClean="0"/>
              <a:t>Anglisht</a:t>
            </a:r>
            <a:endParaRPr lang="en-US" sz="2400" b="1" dirty="0" smtClean="0"/>
          </a:p>
          <a:p>
            <a:r>
              <a:rPr lang="en-US" sz="2400" dirty="0" err="1" smtClean="0"/>
              <a:t>Aplikimet</a:t>
            </a:r>
            <a:r>
              <a:rPr lang="en-US" sz="2400" dirty="0" smtClean="0"/>
              <a:t> </a:t>
            </a:r>
            <a:r>
              <a:rPr lang="en-US" sz="2400" dirty="0" err="1" smtClean="0"/>
              <a:t>mund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dorëzohen</a:t>
            </a:r>
            <a:r>
              <a:rPr lang="en-US" sz="2400" dirty="0" smtClean="0"/>
              <a:t> </a:t>
            </a:r>
            <a:r>
              <a:rPr lang="en-US" sz="2400" b="1" dirty="0" err="1" smtClean="0"/>
              <a:t>dorazi</a:t>
            </a:r>
            <a:r>
              <a:rPr lang="en-US" sz="2400" b="1" dirty="0" smtClean="0"/>
              <a:t> </a:t>
            </a:r>
            <a:r>
              <a:rPr lang="en-US" sz="2400" dirty="0" err="1" smtClean="0"/>
              <a:t>ose</a:t>
            </a:r>
            <a:r>
              <a:rPr lang="en-US" sz="2400" dirty="0" smtClean="0"/>
              <a:t> me </a:t>
            </a:r>
            <a:r>
              <a:rPr lang="en-US" sz="2400" b="1" dirty="0" err="1" smtClean="0"/>
              <a:t>postë</a:t>
            </a:r>
            <a:r>
              <a:rPr lang="en-US" sz="2400" b="1" dirty="0" smtClean="0"/>
              <a:t>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8" name="Rectangle 7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r>
              <a:rPr lang="en-US" dirty="0" smtClean="0"/>
              <a:t>Ku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dorezohen</a:t>
            </a:r>
            <a:r>
              <a:rPr lang="en-US" dirty="0" smtClean="0"/>
              <a:t> </a:t>
            </a:r>
            <a:r>
              <a:rPr lang="en-US" dirty="0" err="1" smtClean="0"/>
              <a:t>aplikimet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1"/>
            <a:ext cx="8229600" cy="2590800"/>
          </a:xfrm>
        </p:spPr>
        <p:txBody>
          <a:bodyPr/>
          <a:lstStyle/>
          <a:p>
            <a:r>
              <a:rPr lang="en-US" sz="2400" dirty="0" err="1" smtClean="0"/>
              <a:t>Nje</a:t>
            </a:r>
            <a:r>
              <a:rPr lang="en-US" sz="2400" dirty="0" smtClean="0"/>
              <a:t> </a:t>
            </a:r>
            <a:r>
              <a:rPr lang="en-US" sz="2400" dirty="0" err="1" smtClean="0"/>
              <a:t>origjinal</a:t>
            </a:r>
            <a:r>
              <a:rPr lang="en-US" sz="2400" dirty="0" smtClean="0"/>
              <a:t> ne format A4, ne zarf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mbyllur</a:t>
            </a:r>
            <a:r>
              <a:rPr lang="en-US" sz="2400" dirty="0" smtClean="0"/>
              <a:t>, </a:t>
            </a:r>
            <a:r>
              <a:rPr lang="en-US" sz="2400" dirty="0" err="1" smtClean="0"/>
              <a:t>ku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shkruhet</a:t>
            </a:r>
            <a:r>
              <a:rPr lang="en-US" sz="2400" dirty="0" smtClean="0"/>
              <a:t> </a:t>
            </a:r>
            <a:r>
              <a:rPr lang="en-US" sz="2400" dirty="0" err="1" smtClean="0"/>
              <a:t>emri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organizates</a:t>
            </a:r>
            <a:r>
              <a:rPr lang="en-US" sz="2400" dirty="0" smtClean="0"/>
              <a:t>, </a:t>
            </a:r>
            <a:r>
              <a:rPr lang="en-US" sz="2400" dirty="0" err="1" smtClean="0"/>
              <a:t>titulli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projektit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adresa</a:t>
            </a:r>
            <a:r>
              <a:rPr lang="en-US" sz="2400" dirty="0" smtClean="0"/>
              <a:t> e email-it;</a:t>
            </a:r>
          </a:p>
          <a:p>
            <a:r>
              <a:rPr lang="en-US" sz="2400" dirty="0" err="1" smtClean="0"/>
              <a:t>Aplikimi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plote</a:t>
            </a:r>
            <a:r>
              <a:rPr lang="en-US" sz="2400" dirty="0" smtClean="0"/>
              <a:t>, me </a:t>
            </a:r>
            <a:r>
              <a:rPr lang="en-US" sz="2400" dirty="0" err="1" smtClean="0"/>
              <a:t>buxhetin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“Logical Framework” ne CD </a:t>
            </a:r>
            <a:endParaRPr lang="en-US" sz="2400" b="1" u="sng" dirty="0"/>
          </a:p>
          <a:p>
            <a:r>
              <a:rPr lang="en-US" sz="2400" dirty="0" err="1" smtClean="0"/>
              <a:t>Aplikimi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plote</a:t>
            </a:r>
            <a:r>
              <a:rPr lang="en-US" sz="2400" dirty="0"/>
              <a:t>, me </a:t>
            </a:r>
            <a:r>
              <a:rPr lang="en-US" sz="2400" dirty="0" err="1"/>
              <a:t>buxhetin</a:t>
            </a:r>
            <a:r>
              <a:rPr lang="en-US" sz="2400" dirty="0"/>
              <a:t> </a:t>
            </a:r>
            <a:r>
              <a:rPr lang="en-US" sz="2400" dirty="0" err="1"/>
              <a:t>dhe</a:t>
            </a:r>
            <a:r>
              <a:rPr lang="en-US" sz="2400" dirty="0"/>
              <a:t> “Logical </a:t>
            </a:r>
            <a:r>
              <a:rPr lang="en-US" sz="2400" dirty="0" smtClean="0"/>
              <a:t>Framework</a:t>
            </a:r>
            <a:r>
              <a:rPr lang="en-US" sz="2400" dirty="0"/>
              <a:t>” </a:t>
            </a:r>
            <a:r>
              <a:rPr lang="en-US" sz="2400" dirty="0" err="1"/>
              <a:t>elektronikisht</a:t>
            </a:r>
            <a:r>
              <a:rPr lang="en-US" sz="2400" dirty="0"/>
              <a:t> </a:t>
            </a:r>
            <a:r>
              <a:rPr lang="en-US" sz="2400" dirty="0" err="1" smtClean="0"/>
              <a:t>tek</a:t>
            </a:r>
            <a:r>
              <a:rPr lang="en-US" sz="2400" dirty="0" smtClean="0"/>
              <a:t> </a:t>
            </a:r>
            <a:r>
              <a:rPr lang="en-US" sz="2400" dirty="0" err="1" smtClean="0"/>
              <a:t>adresa</a:t>
            </a:r>
            <a:r>
              <a:rPr lang="en-US" sz="2400" dirty="0" smtClean="0"/>
              <a:t> : </a:t>
            </a:r>
            <a:r>
              <a:rPr lang="en-US" sz="2400" b="1" dirty="0" smtClean="0"/>
              <a:t>eidhr.tlas@gmail.com </a:t>
            </a:r>
            <a:r>
              <a:rPr lang="en-US" sz="2400" dirty="0" smtClean="0"/>
              <a:t>ne </a:t>
            </a:r>
            <a:r>
              <a:rPr lang="en-US" sz="2400" dirty="0" err="1" smtClean="0"/>
              <a:t>nje</a:t>
            </a:r>
            <a:r>
              <a:rPr lang="en-US" sz="2400" dirty="0" smtClean="0"/>
              <a:t> email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vetem</a:t>
            </a:r>
            <a:r>
              <a:rPr lang="en-US" sz="2400" dirty="0" smtClean="0"/>
              <a:t>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8" name="Rectangle 7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Afati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dorëzimit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aplikimit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429000"/>
          </a:xfrm>
        </p:spPr>
        <p:txBody>
          <a:bodyPr/>
          <a:lstStyle/>
          <a:p>
            <a:r>
              <a:rPr lang="en-US" sz="2400" dirty="0" smtClean="0"/>
              <a:t>29 </a:t>
            </a:r>
            <a:r>
              <a:rPr lang="en-US" sz="2400" dirty="0" err="1" smtClean="0"/>
              <a:t>qershor</a:t>
            </a:r>
            <a:r>
              <a:rPr lang="en-US" sz="2400" dirty="0" smtClean="0"/>
              <a:t>, </a:t>
            </a:r>
            <a:r>
              <a:rPr lang="en-US" sz="2400" dirty="0" err="1" smtClean="0"/>
              <a:t>ora</a:t>
            </a:r>
            <a:r>
              <a:rPr lang="en-US" sz="2400" dirty="0" smtClean="0"/>
              <a:t> 16:00</a:t>
            </a:r>
          </a:p>
          <a:p>
            <a:pPr marL="0" indent="0" algn="ctr">
              <a:buNone/>
            </a:pPr>
            <a:r>
              <a:rPr lang="en-US" sz="2800" b="1" dirty="0" err="1"/>
              <a:t>Adresa</a:t>
            </a:r>
            <a:r>
              <a:rPr lang="en-US" sz="2800" b="1" dirty="0"/>
              <a:t> </a:t>
            </a:r>
            <a:r>
              <a:rPr lang="en-US" sz="2800" b="1" dirty="0" err="1"/>
              <a:t>postale</a:t>
            </a:r>
            <a:r>
              <a:rPr lang="en-US" sz="2800" b="1" dirty="0"/>
              <a:t>:</a:t>
            </a:r>
          </a:p>
          <a:p>
            <a:pPr algn="ctr">
              <a:buNone/>
            </a:pPr>
            <a:r>
              <a:rPr lang="en-GB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Bulevardi</a:t>
            </a:r>
            <a:r>
              <a:rPr lang="en-GB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"</a:t>
            </a:r>
            <a:r>
              <a:rPr lang="en-GB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Bajram</a:t>
            </a:r>
            <a:r>
              <a:rPr lang="en-GB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Curri</a:t>
            </a:r>
            <a:r>
              <a:rPr lang="en-GB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", </a:t>
            </a:r>
            <a:r>
              <a:rPr lang="en-GB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Pallatet</a:t>
            </a:r>
            <a:r>
              <a:rPr lang="en-GB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Agimi</a:t>
            </a:r>
            <a:r>
              <a:rPr lang="en-GB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GB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Shk.18, </a:t>
            </a:r>
            <a:r>
              <a:rPr lang="en-GB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Ap.322, Tirana</a:t>
            </a:r>
            <a:r>
              <a:rPr lang="en-GB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Albania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GB" sz="2400" b="1" dirty="0"/>
              <a:t>	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Informacione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metejshme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pyetje</a:t>
            </a:r>
            <a:r>
              <a:rPr lang="en-US" sz="2400" dirty="0" smtClean="0"/>
              <a:t> ne </a:t>
            </a:r>
            <a:r>
              <a:rPr lang="en-US" sz="2400" dirty="0" err="1" smtClean="0"/>
              <a:t>adresen</a:t>
            </a:r>
            <a:r>
              <a:rPr lang="en-US" sz="2400" dirty="0" smtClean="0"/>
              <a:t> e email-it: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err="1" smtClean="0"/>
              <a:t>eidhr.tlas@gmail.com</a:t>
            </a:r>
            <a:endParaRPr lang="en-US" sz="2400" b="1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8" name="Rectangle 7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229600" cy="1143000"/>
          </a:xfrm>
        </p:spPr>
        <p:txBody>
          <a:bodyPr/>
          <a:lstStyle/>
          <a:p>
            <a:r>
              <a:rPr lang="en-US" dirty="0" err="1" smtClean="0"/>
              <a:t>Termat</a:t>
            </a:r>
            <a:r>
              <a:rPr lang="en-US" dirty="0" smtClean="0"/>
              <a:t> </a:t>
            </a:r>
            <a:r>
              <a:rPr lang="en-US" dirty="0" err="1" smtClean="0"/>
              <a:t>kohorë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planifikuara</a:t>
            </a:r>
            <a:endParaRPr lang="en-US" dirty="0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12255069"/>
              </p:ext>
            </p:extLst>
          </p:nvPr>
        </p:nvGraphicFramePr>
        <p:xfrm>
          <a:off x="981075" y="3084513"/>
          <a:ext cx="7377113" cy="2765425"/>
        </p:xfrm>
        <a:graphic>
          <a:graphicData uri="http://schemas.openxmlformats.org/presentationml/2006/ole">
            <p:oleObj spid="_x0000_s31777" name="Document" r:id="rId3" imgW="7378200" imgH="2715120" progId="Word.Document.12">
              <p:embed/>
            </p:oleObj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8" name="Rectangle 7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xmlns="" val="1580406422"/>
              </p:ext>
            </p:extLst>
          </p:nvPr>
        </p:nvGraphicFramePr>
        <p:xfrm>
          <a:off x="228600" y="1752600"/>
          <a:ext cx="85344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1524000" y="1295400"/>
            <a:ext cx="5867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b="1" dirty="0" err="1" smtClean="0">
                <a:solidFill>
                  <a:srgbClr val="002060"/>
                </a:solidFill>
                <a:latin typeface="Calibri"/>
              </a:rPr>
              <a:t>Informacion</a:t>
            </a:r>
            <a:r>
              <a:rPr lang="en-US" sz="3200" b="1" dirty="0" smtClean="0">
                <a:solidFill>
                  <a:srgbClr val="002060"/>
                </a:solidFill>
                <a:latin typeface="Calibri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/>
              </a:rPr>
              <a:t>i</a:t>
            </a:r>
            <a:r>
              <a:rPr lang="en-US" sz="3200" b="1" dirty="0" smtClean="0">
                <a:solidFill>
                  <a:srgbClr val="002060"/>
                </a:solidFill>
                <a:latin typeface="Calibri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alibri"/>
              </a:rPr>
              <a:t>Përgjithshëm</a:t>
            </a:r>
            <a:endParaRPr lang="en-US" sz="3200" b="1" dirty="0">
              <a:solidFill>
                <a:srgbClr val="002060"/>
              </a:solidFill>
              <a:latin typeface="Calibri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12" name="Rectangle 11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3"/>
          <p:cNvSpPr>
            <a:spLocks noGrp="1"/>
          </p:cNvSpPr>
          <p:nvPr>
            <p:ph idx="1"/>
          </p:nvPr>
        </p:nvSpPr>
        <p:spPr>
          <a:xfrm>
            <a:off x="1828800" y="2209800"/>
            <a:ext cx="4953000" cy="274320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lvl="0" algn="ctr">
              <a:buNone/>
            </a:pPr>
            <a:r>
              <a:rPr lang="en-GB" sz="2000" u="sng" dirty="0" smtClean="0">
                <a:solidFill>
                  <a:srgbClr val="1F497D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eidhr.</a:t>
            </a:r>
            <a:r>
              <a:rPr lang="en-GB" sz="2000" u="sng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tlas</a:t>
            </a:r>
            <a:r>
              <a:rPr lang="en-GB" sz="2000" u="sng" dirty="0" smtClean="0">
                <a:solidFill>
                  <a:srgbClr val="1F497D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@gmail.com</a:t>
            </a:r>
            <a:endParaRPr lang="en-GB" sz="2000" u="sng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500" dirty="0" smtClean="0"/>
              <a:t>FALEMINDERIT!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514600" y="1219200"/>
            <a:ext cx="3657600" cy="838200"/>
            <a:chOff x="2514600" y="0"/>
            <a:chExt cx="3657600" cy="838200"/>
          </a:xfrm>
        </p:grpSpPr>
        <p:sp>
          <p:nvSpPr>
            <p:cNvPr id="9" name="Rectangle 8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1" descr="eu a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9362"/>
            <a:ext cx="8229600" cy="65563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Përfituesit</a:t>
            </a:r>
            <a:r>
              <a:rPr lang="en-US" b="1" dirty="0" smtClean="0"/>
              <a:t> e </a:t>
            </a:r>
            <a:r>
              <a:rPr lang="en-US" b="1" dirty="0" err="1" smtClean="0"/>
              <a:t>drejtpërdrejtë</a:t>
            </a:r>
            <a:endParaRPr lang="en-US" b="1" kern="1200" dirty="0">
              <a:ea typeface="+mn-ea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 smtClean="0"/>
              <a:t>Autoritetet</a:t>
            </a:r>
            <a:r>
              <a:rPr lang="en-GB" dirty="0" smtClean="0"/>
              <a:t> </a:t>
            </a:r>
            <a:r>
              <a:rPr lang="en-GB" dirty="0"/>
              <a:t>e </a:t>
            </a:r>
            <a:r>
              <a:rPr lang="en-GB" dirty="0" err="1"/>
              <a:t>pushtetit</a:t>
            </a:r>
            <a:r>
              <a:rPr lang="en-GB" dirty="0"/>
              <a:t> </a:t>
            </a:r>
            <a:r>
              <a:rPr lang="en-GB" dirty="0" err="1"/>
              <a:t>qendror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vendor; </a:t>
            </a:r>
            <a:r>
              <a:rPr lang="en-GB" dirty="0" err="1" smtClean="0"/>
              <a:t>Sistemi</a:t>
            </a:r>
            <a:r>
              <a:rPr lang="en-GB" dirty="0" smtClean="0"/>
              <a:t> </a:t>
            </a:r>
            <a:r>
              <a:rPr lang="en-GB" dirty="0" err="1"/>
              <a:t>penitensiar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Shërbimi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Provës</a:t>
            </a:r>
            <a:r>
              <a:rPr lang="en-GB" dirty="0"/>
              <a:t>; 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Organizatat</a:t>
            </a:r>
            <a:r>
              <a:rPr lang="en-GB" dirty="0" smtClean="0"/>
              <a:t> </a:t>
            </a:r>
            <a:r>
              <a:rPr lang="en-GB" dirty="0"/>
              <a:t>e </a:t>
            </a:r>
            <a:r>
              <a:rPr lang="en-GB" dirty="0" err="1"/>
              <a:t>shoqërisë</a:t>
            </a:r>
            <a:r>
              <a:rPr lang="en-GB" dirty="0"/>
              <a:t> </a:t>
            </a:r>
            <a:r>
              <a:rPr lang="en-GB" dirty="0" err="1"/>
              <a:t>civile</a:t>
            </a:r>
            <a:r>
              <a:rPr lang="en-GB" dirty="0"/>
              <a:t>, </a:t>
            </a:r>
            <a:r>
              <a:rPr lang="en-GB" dirty="0" err="1"/>
              <a:t>grupet</a:t>
            </a:r>
            <a:r>
              <a:rPr lang="en-GB" dirty="0"/>
              <a:t> </a:t>
            </a:r>
            <a:r>
              <a:rPr lang="en-GB" dirty="0" err="1"/>
              <a:t>profesioniste</a:t>
            </a:r>
            <a:r>
              <a:rPr lang="en-GB" dirty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ato</a:t>
            </a:r>
            <a:r>
              <a:rPr lang="en-GB" dirty="0"/>
              <a:t> me </a:t>
            </a:r>
            <a:r>
              <a:rPr lang="en-GB" dirty="0" err="1"/>
              <a:t>bazë</a:t>
            </a:r>
            <a:r>
              <a:rPr lang="en-GB" dirty="0"/>
              <a:t> </a:t>
            </a:r>
            <a:r>
              <a:rPr lang="en-GB" dirty="0" err="1"/>
              <a:t>komunitare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angazhuara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mbrojtjen</a:t>
            </a:r>
            <a:r>
              <a:rPr lang="en-GB" dirty="0"/>
              <a:t> e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drejtave</a:t>
            </a:r>
            <a:r>
              <a:rPr lang="en-GB" dirty="0"/>
              <a:t> </a:t>
            </a:r>
            <a:r>
              <a:rPr lang="en-GB" dirty="0" err="1"/>
              <a:t>themelore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personave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privuar</a:t>
            </a:r>
            <a:r>
              <a:rPr lang="en-GB" dirty="0"/>
              <a:t> </a:t>
            </a:r>
            <a:r>
              <a:rPr lang="en-GB" dirty="0" err="1"/>
              <a:t>nga</a:t>
            </a:r>
            <a:r>
              <a:rPr lang="en-GB" dirty="0"/>
              <a:t> </a:t>
            </a:r>
            <a:r>
              <a:rPr lang="en-GB" dirty="0" err="1" smtClean="0"/>
              <a:t>liria</a:t>
            </a:r>
            <a:r>
              <a:rPr lang="en-GB" dirty="0"/>
              <a:t> </a:t>
            </a:r>
            <a:r>
              <a:rPr lang="en-GB" dirty="0" smtClean="0"/>
              <a:t>– </a:t>
            </a:r>
            <a:r>
              <a:rPr lang="en-GB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përfituese</a:t>
            </a:r>
            <a:r>
              <a:rPr lang="en-GB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të</a:t>
            </a:r>
            <a:r>
              <a:rPr lang="en-GB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skemës</a:t>
            </a:r>
            <a:r>
              <a:rPr lang="en-GB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së</a:t>
            </a:r>
            <a:r>
              <a:rPr lang="en-GB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mbështetjes</a:t>
            </a:r>
            <a:r>
              <a:rPr lang="en-GB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së</a:t>
            </a:r>
            <a:r>
              <a:rPr lang="en-GB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granteve</a:t>
            </a:r>
            <a:r>
              <a:rPr lang="en-GB" dirty="0" smtClean="0"/>
              <a:t> 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Institucionet</a:t>
            </a:r>
            <a:r>
              <a:rPr lang="en-GB" dirty="0" smtClean="0"/>
              <a:t> </a:t>
            </a:r>
            <a:r>
              <a:rPr lang="en-GB" dirty="0" err="1"/>
              <a:t>kombëtare</a:t>
            </a:r>
            <a:r>
              <a:rPr lang="en-GB" dirty="0"/>
              <a:t> </a:t>
            </a:r>
            <a:r>
              <a:rPr lang="en-GB" dirty="0" err="1"/>
              <a:t>për</a:t>
            </a:r>
            <a:r>
              <a:rPr lang="en-GB" dirty="0"/>
              <a:t> </a:t>
            </a:r>
            <a:r>
              <a:rPr lang="en-GB" dirty="0" err="1"/>
              <a:t>të</a:t>
            </a:r>
            <a:r>
              <a:rPr lang="en-GB" dirty="0"/>
              <a:t> </a:t>
            </a:r>
            <a:r>
              <a:rPr lang="en-GB" dirty="0" err="1"/>
              <a:t>drejtat</a:t>
            </a:r>
            <a:r>
              <a:rPr lang="en-GB" dirty="0"/>
              <a:t> e </a:t>
            </a:r>
            <a:r>
              <a:rPr lang="en-GB" dirty="0" err="1"/>
              <a:t>njeriut</a:t>
            </a:r>
            <a:r>
              <a:rPr lang="en-GB" dirty="0"/>
              <a:t>; 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Aktivistë</a:t>
            </a:r>
            <a:r>
              <a:rPr lang="en-GB" dirty="0" smtClean="0"/>
              <a:t> </a:t>
            </a:r>
            <a:r>
              <a:rPr lang="en-GB" dirty="0" err="1"/>
              <a:t>dhe</a:t>
            </a:r>
            <a:r>
              <a:rPr lang="en-GB" dirty="0"/>
              <a:t> </a:t>
            </a:r>
            <a:r>
              <a:rPr lang="en-GB" dirty="0" err="1"/>
              <a:t>publiku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gjerë</a:t>
            </a:r>
            <a:r>
              <a:rPr lang="en-GB" dirty="0"/>
              <a:t>. 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8" name="Rectangle 7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142658404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pPr lvl="0" algn="ctr"/>
            <a:r>
              <a:rPr lang="en-US" b="1" dirty="0" smtClean="0"/>
              <a:t>Q</a:t>
            </a:r>
            <a:r>
              <a:rPr lang="en-GB" b="1" dirty="0" smtClean="0"/>
              <a:t>ë</a:t>
            </a:r>
            <a:r>
              <a:rPr lang="en-US" b="1" dirty="0" err="1" smtClean="0"/>
              <a:t>llimi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Projektit</a:t>
            </a:r>
            <a:r>
              <a:rPr lang="en-US" b="1" dirty="0" smtClean="0"/>
              <a:t>: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8" name="Diagramma 7"/>
          <p:cNvGraphicFramePr/>
          <p:nvPr>
            <p:extLst>
              <p:ext uri="{D42A27DB-BD31-4B8C-83A1-F6EECF244321}">
                <p14:modId xmlns:p14="http://schemas.microsoft.com/office/powerpoint/2010/main" xmlns="" val="385764558"/>
              </p:ext>
            </p:extLst>
          </p:nvPr>
        </p:nvGraphicFramePr>
        <p:xfrm>
          <a:off x="899592" y="2184400"/>
          <a:ext cx="741682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10" name="Rectangle 9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" descr="eu a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1096962"/>
            <a:ext cx="8229600" cy="808038"/>
          </a:xfrm>
        </p:spPr>
        <p:txBody>
          <a:bodyPr/>
          <a:lstStyle/>
          <a:p>
            <a:pPr algn="ctr"/>
            <a:r>
              <a:rPr lang="en-GB" b="1" dirty="0" err="1" smtClean="0"/>
              <a:t>Rezultatet</a:t>
            </a:r>
            <a:r>
              <a:rPr lang="en-GB" b="1" dirty="0" smtClean="0"/>
              <a:t> e </a:t>
            </a:r>
            <a:r>
              <a:rPr lang="en-GB" b="1" dirty="0" err="1" smtClean="0"/>
              <a:t>pritshme</a:t>
            </a:r>
            <a:r>
              <a:rPr lang="en-GB" b="1" dirty="0"/>
              <a:t>:</a:t>
            </a:r>
            <a:endParaRPr lang="en-US" b="1" dirty="0" smtClean="0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="" xmlns:a16="http://schemas.microsoft.com/office/drawing/2014/main" id="{52E55E52-4C85-4910-A80B-03F30C1AE9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39782429"/>
              </p:ext>
            </p:extLst>
          </p:nvPr>
        </p:nvGraphicFramePr>
        <p:xfrm>
          <a:off x="0" y="2462320"/>
          <a:ext cx="8915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11" name="Rectangle 10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" descr="eu a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0762"/>
            <a:ext cx="8229600" cy="579438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Iniciativa</a:t>
            </a:r>
            <a:r>
              <a:rPr lang="en-US" sz="2800" b="1" dirty="0" smtClean="0"/>
              <a:t> e </a:t>
            </a:r>
            <a:r>
              <a:rPr lang="en-US" sz="2800" b="1" dirty="0" err="1" smtClean="0"/>
              <a:t>Granteve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në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kuadër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të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Projektit</a:t>
            </a:r>
            <a:endParaRPr lang="en-US" sz="2800" dirty="0" smtClean="0"/>
          </a:p>
        </p:txBody>
      </p:sp>
      <p:graphicFrame>
        <p:nvGraphicFramePr>
          <p:cNvPr id="8" name="Diagramma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26168871"/>
              </p:ext>
            </p:extLst>
          </p:nvPr>
        </p:nvGraphicFramePr>
        <p:xfrm>
          <a:off x="381000" y="1981200"/>
          <a:ext cx="8208143" cy="4608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11" name="Rectangle 10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" descr="eu a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5016765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020762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Prioritetet</a:t>
            </a:r>
            <a:r>
              <a:rPr lang="en-US" dirty="0" smtClean="0"/>
              <a:t> </a:t>
            </a:r>
            <a:r>
              <a:rPr lang="en-US" dirty="0" err="1" smtClean="0"/>
              <a:t>programatike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373563"/>
          </a:xfrm>
        </p:spPr>
        <p:txBody>
          <a:bodyPr>
            <a:normAutofit lnSpcReduction="10000"/>
          </a:bodyPr>
          <a:lstStyle/>
          <a:p>
            <a:r>
              <a:rPr lang="en-GB" sz="2400" i="1" dirty="0" err="1" smtClean="0"/>
              <a:t>Ofrimi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mbështetjes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ligjore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dhe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psikologjike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për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personat</a:t>
            </a:r>
            <a:r>
              <a:rPr lang="en-GB" sz="2400" i="1" dirty="0" smtClean="0"/>
              <a:t> e </a:t>
            </a:r>
            <a:r>
              <a:rPr lang="en-GB" sz="2400" i="1" dirty="0" err="1" smtClean="0"/>
              <a:t>privuar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nga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liria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në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burgje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dhe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paraburgim</a:t>
            </a:r>
            <a:endParaRPr lang="en-US" sz="2400" dirty="0"/>
          </a:p>
          <a:p>
            <a:r>
              <a:rPr lang="en-GB" sz="2400" i="1" dirty="0" err="1" smtClean="0"/>
              <a:t>Konsolidimi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modeleve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të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mira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të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ndërhyrjeve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psikosociale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dhe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rehabilituese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dhe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advokimi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për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ndryshime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institucionale</a:t>
            </a:r>
            <a:endParaRPr lang="en-US" sz="2400" dirty="0"/>
          </a:p>
          <a:p>
            <a:r>
              <a:rPr lang="en-GB" sz="2400" i="1" dirty="0" err="1" smtClean="0"/>
              <a:t>Aktivitete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advokuese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për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garantimin</a:t>
            </a:r>
            <a:r>
              <a:rPr lang="en-GB" sz="2400" i="1" dirty="0" smtClean="0"/>
              <a:t> e </a:t>
            </a:r>
            <a:r>
              <a:rPr lang="en-GB" sz="2400" i="1" dirty="0" err="1" smtClean="0"/>
              <a:t>trajtimit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njerëzor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dhe</a:t>
            </a:r>
            <a:r>
              <a:rPr lang="en-GB" sz="2400" i="1" dirty="0" smtClean="0"/>
              <a:t> me </a:t>
            </a:r>
            <a:r>
              <a:rPr lang="en-GB" sz="2400" i="1" dirty="0" err="1" smtClean="0"/>
              <a:t>dinjitet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të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të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dënuarve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dhe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të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paraburgosurve</a:t>
            </a:r>
            <a:endParaRPr lang="en-US" sz="2400" dirty="0"/>
          </a:p>
          <a:p>
            <a:r>
              <a:rPr lang="en-GB" sz="2400" i="1" dirty="0" err="1" smtClean="0"/>
              <a:t>Aktivitetet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advokuese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për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përmirësimin</a:t>
            </a:r>
            <a:r>
              <a:rPr lang="en-GB" sz="2400" i="1" dirty="0" smtClean="0"/>
              <a:t> e </a:t>
            </a:r>
            <a:r>
              <a:rPr lang="en-GB" sz="2400" i="1" dirty="0" err="1" smtClean="0"/>
              <a:t>trajnimeve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profesionale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dhe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edukimit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brenda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sistemit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penitensiar</a:t>
            </a:r>
            <a:r>
              <a:rPr lang="en-GB" sz="2400" i="1" dirty="0" smtClean="0"/>
              <a:t>  (me </a:t>
            </a:r>
            <a:r>
              <a:rPr lang="en-GB" sz="2400" i="1" dirty="0" err="1" smtClean="0"/>
              <a:t>fokus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riaftësimin</a:t>
            </a:r>
            <a:r>
              <a:rPr lang="en-GB" sz="2400" i="1" dirty="0" smtClean="0"/>
              <a:t> e </a:t>
            </a:r>
            <a:r>
              <a:rPr lang="en-GB" sz="2400" i="1" dirty="0" err="1" smtClean="0"/>
              <a:t>personave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në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prag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lirimi</a:t>
            </a:r>
            <a:r>
              <a:rPr lang="en-GB" sz="2400" i="1" dirty="0" smtClean="0"/>
              <a:t>) , me </a:t>
            </a:r>
            <a:r>
              <a:rPr lang="en-GB" sz="2400" i="1" dirty="0" err="1" smtClean="0"/>
              <a:t>qasje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drejt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drjtësisë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restauruese</a:t>
            </a:r>
            <a:endParaRPr lang="en-US" sz="2400" dirty="0"/>
          </a:p>
          <a:p>
            <a:r>
              <a:rPr lang="en-US" sz="2400" i="1" dirty="0" err="1" smtClean="0"/>
              <a:t>Fushata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ndërgjegjësimi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për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promovimin</a:t>
            </a:r>
            <a:r>
              <a:rPr lang="en-US" sz="2400" i="1" dirty="0" smtClean="0"/>
              <a:t> e </a:t>
            </a:r>
            <a:r>
              <a:rPr lang="en-US" sz="2400" i="1" dirty="0" err="1" smtClean="0"/>
              <a:t>praktikave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të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mira</a:t>
            </a:r>
            <a:endParaRPr lang="en-US" dirty="0" smtClean="0"/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9" name="Rectangle 8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1" descr="eu a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9362"/>
            <a:ext cx="8229600" cy="808038"/>
          </a:xfrm>
        </p:spPr>
        <p:txBody>
          <a:bodyPr>
            <a:normAutofit/>
          </a:bodyPr>
          <a:lstStyle/>
          <a:p>
            <a:r>
              <a:rPr lang="en-US" dirty="0" err="1" smtClean="0"/>
              <a:t>Thirrja</a:t>
            </a:r>
            <a:r>
              <a:rPr lang="en-US" dirty="0" smtClean="0"/>
              <a:t> e </a:t>
            </a:r>
            <a:r>
              <a:rPr lang="en-US" dirty="0" err="1" smtClean="0"/>
              <a:t>Raundit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Parë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124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	</a:t>
            </a:r>
            <a:r>
              <a:rPr lang="en-GB" sz="2800" dirty="0" err="1" smtClean="0">
                <a:solidFill>
                  <a:srgbClr val="FF0000"/>
                </a:solidFill>
              </a:rPr>
              <a:t>Prioritet</a:t>
            </a:r>
            <a:r>
              <a:rPr lang="en-GB" sz="2800" dirty="0" smtClean="0">
                <a:solidFill>
                  <a:srgbClr val="FF0000"/>
                </a:solidFill>
              </a:rPr>
              <a:t> do </a:t>
            </a:r>
            <a:r>
              <a:rPr lang="en-GB" sz="2800" dirty="0" err="1" smtClean="0">
                <a:solidFill>
                  <a:srgbClr val="FF0000"/>
                </a:solidFill>
              </a:rPr>
              <a:t>të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kenë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projekt</a:t>
            </a:r>
            <a:r>
              <a:rPr lang="en-GB" sz="2800" dirty="0" err="1">
                <a:solidFill>
                  <a:srgbClr val="FF0000"/>
                </a:solidFill>
              </a:rPr>
              <a:t>-</a:t>
            </a:r>
            <a:r>
              <a:rPr lang="en-GB" sz="2800" dirty="0" err="1" smtClean="0">
                <a:solidFill>
                  <a:srgbClr val="FF0000"/>
                </a:solidFill>
              </a:rPr>
              <a:t>propozimet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që</a:t>
            </a:r>
            <a:r>
              <a:rPr lang="en-GB" sz="2800" dirty="0" smtClean="0">
                <a:solidFill>
                  <a:srgbClr val="FF0000"/>
                </a:solidFill>
              </a:rPr>
              <a:t> do </a:t>
            </a:r>
            <a:r>
              <a:rPr lang="en-GB" sz="2800" dirty="0" err="1" smtClean="0">
                <a:solidFill>
                  <a:srgbClr val="FF0000"/>
                </a:solidFill>
              </a:rPr>
              <a:t>të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fokusohen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në</a:t>
            </a:r>
            <a:r>
              <a:rPr lang="en-GB" sz="2800" dirty="0" smtClean="0">
                <a:solidFill>
                  <a:srgbClr val="FF0000"/>
                </a:solidFill>
              </a:rPr>
              <a:t>:</a:t>
            </a:r>
            <a:endParaRPr lang="en-GB" sz="2800" dirty="0">
              <a:solidFill>
                <a:srgbClr val="FF0000"/>
              </a:solidFill>
            </a:endParaRPr>
          </a:p>
          <a:p>
            <a:pPr lvl="1"/>
            <a:r>
              <a:rPr lang="en-GB" sz="2400" dirty="0" err="1" smtClean="0">
                <a:solidFill>
                  <a:srgbClr val="FF0000"/>
                </a:solidFill>
              </a:rPr>
              <a:t>Ofrimin</a:t>
            </a:r>
            <a:r>
              <a:rPr lang="en-GB" sz="2400" dirty="0" smtClean="0">
                <a:solidFill>
                  <a:srgbClr val="FF0000"/>
                </a:solidFill>
              </a:rPr>
              <a:t> e </a:t>
            </a:r>
            <a:r>
              <a:rPr lang="en-GB" sz="2400" dirty="0" err="1" smtClean="0">
                <a:solidFill>
                  <a:srgbClr val="FF0000"/>
                </a:solidFill>
              </a:rPr>
              <a:t>ndërhyrjeve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konkrete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që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ofrojnë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praktika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të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mira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dhe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rekomandime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në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përmirësimin</a:t>
            </a:r>
            <a:r>
              <a:rPr lang="en-GB" sz="2400" dirty="0" smtClean="0">
                <a:solidFill>
                  <a:srgbClr val="FF0000"/>
                </a:solidFill>
              </a:rPr>
              <a:t> e </a:t>
            </a:r>
            <a:r>
              <a:rPr lang="en-GB" sz="2400" dirty="0" err="1" smtClean="0">
                <a:solidFill>
                  <a:srgbClr val="FF0000"/>
                </a:solidFill>
              </a:rPr>
              <a:t>programeve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rehabilituese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dhe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reintegruese</a:t>
            </a:r>
            <a:endParaRPr lang="en-GB" sz="2400" dirty="0" smtClean="0">
              <a:solidFill>
                <a:srgbClr val="FF0000"/>
              </a:solidFill>
            </a:endParaRPr>
          </a:p>
          <a:p>
            <a:pPr lvl="1"/>
            <a:r>
              <a:rPr lang="en-GB" sz="2400" dirty="0" err="1" smtClean="0">
                <a:solidFill>
                  <a:srgbClr val="FF0000"/>
                </a:solidFill>
              </a:rPr>
              <a:t>Ofrimin</a:t>
            </a:r>
            <a:r>
              <a:rPr lang="en-GB" sz="2400" dirty="0" smtClean="0">
                <a:solidFill>
                  <a:srgbClr val="FF0000"/>
                </a:solidFill>
              </a:rPr>
              <a:t> e </a:t>
            </a:r>
            <a:r>
              <a:rPr lang="en-GB" sz="2400" dirty="0" err="1" smtClean="0">
                <a:solidFill>
                  <a:srgbClr val="FF0000"/>
                </a:solidFill>
              </a:rPr>
              <a:t>modeleve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për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trajtimin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psikosocial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dhe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uljen</a:t>
            </a:r>
            <a:r>
              <a:rPr lang="en-GB" sz="2400" dirty="0" smtClean="0">
                <a:solidFill>
                  <a:srgbClr val="FF0000"/>
                </a:solidFill>
              </a:rPr>
              <a:t> e </a:t>
            </a:r>
            <a:r>
              <a:rPr lang="en-GB" sz="2400" dirty="0" err="1" smtClean="0">
                <a:solidFill>
                  <a:srgbClr val="FF0000"/>
                </a:solidFill>
              </a:rPr>
              <a:t>shkallës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së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recidivizmit</a:t>
            </a:r>
            <a:endParaRPr lang="en-GB" sz="2400" dirty="0">
              <a:solidFill>
                <a:srgbClr val="FF0000"/>
              </a:solidFill>
            </a:endParaRPr>
          </a:p>
          <a:p>
            <a:pPr lvl="1">
              <a:buNone/>
            </a:pPr>
            <a:endParaRPr lang="en-GB" sz="2400" dirty="0" smtClean="0">
              <a:solidFill>
                <a:srgbClr val="FF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5" name="Rectangle 4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1" descr="eu a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6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2142351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884238"/>
          </a:xfrm>
        </p:spPr>
        <p:txBody>
          <a:bodyPr/>
          <a:lstStyle/>
          <a:p>
            <a:r>
              <a:rPr lang="en-US" dirty="0" err="1" smtClean="0"/>
              <a:t>Alokimi</a:t>
            </a:r>
            <a:r>
              <a:rPr lang="en-US" dirty="0" smtClean="0"/>
              <a:t> </a:t>
            </a:r>
            <a:r>
              <a:rPr lang="en-US" dirty="0" err="1" smtClean="0"/>
              <a:t>Financiar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10,000.00 - 20,000.00 EUR (</a:t>
            </a:r>
            <a:r>
              <a:rPr lang="en-GB" sz="2000" dirty="0" err="1" smtClean="0">
                <a:solidFill>
                  <a:srgbClr val="FF0000"/>
                </a:solidFill>
              </a:rPr>
              <a:t>Grante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të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mesme</a:t>
            </a:r>
            <a:r>
              <a:rPr lang="en-GB" sz="2000" dirty="0" smtClean="0">
                <a:solidFill>
                  <a:srgbClr val="FF0000"/>
                </a:solidFill>
              </a:rPr>
              <a:t> – </a:t>
            </a:r>
            <a:r>
              <a:rPr lang="en-GB" sz="2000" dirty="0" err="1" smtClean="0">
                <a:solidFill>
                  <a:srgbClr val="FF0000"/>
                </a:solidFill>
              </a:rPr>
              <a:t>deri</a:t>
            </a:r>
            <a:r>
              <a:rPr lang="en-GB" sz="2000" dirty="0" smtClean="0">
                <a:solidFill>
                  <a:srgbClr val="FF0000"/>
                </a:solidFill>
              </a:rPr>
              <a:t> ne 7)</a:t>
            </a:r>
          </a:p>
          <a:p>
            <a:pPr lvl="0">
              <a:buNone/>
            </a:pPr>
            <a:endParaRPr lang="en-GB" sz="21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en-GB" sz="21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Thirrja</a:t>
            </a:r>
            <a:r>
              <a:rPr lang="en-GB" sz="2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1- 3 </a:t>
            </a:r>
            <a:r>
              <a:rPr lang="en-GB" sz="21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grante</a:t>
            </a:r>
            <a:endParaRPr lang="en-GB" sz="21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en-GB" sz="21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Thirrja</a:t>
            </a:r>
            <a:r>
              <a:rPr lang="en-GB" sz="2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 –4 </a:t>
            </a:r>
            <a:r>
              <a:rPr lang="en-GB" sz="21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grante</a:t>
            </a:r>
            <a:endParaRPr lang="en-GB" sz="21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endParaRPr lang="en-GB" sz="2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en-GB" sz="2000" b="1" dirty="0" err="1" smtClean="0"/>
              <a:t>Numri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i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granteve</a:t>
            </a:r>
            <a:r>
              <a:rPr lang="en-GB" sz="2000" b="1" dirty="0" smtClean="0"/>
              <a:t> per </a:t>
            </a:r>
            <a:r>
              <a:rPr lang="en-GB" sz="2000" b="1" dirty="0" err="1" smtClean="0"/>
              <a:t>Aplikant</a:t>
            </a:r>
            <a:r>
              <a:rPr lang="en-GB" sz="2000" b="1" dirty="0" smtClean="0"/>
              <a:t>:</a:t>
            </a:r>
          </a:p>
          <a:p>
            <a:pPr lvl="0"/>
            <a:r>
              <a:rPr lang="en-GB" sz="2000" dirty="0" err="1" smtClean="0"/>
              <a:t>Aplikanti</a:t>
            </a:r>
            <a:r>
              <a:rPr lang="en-GB" sz="2000" dirty="0" smtClean="0"/>
              <a:t> </a:t>
            </a:r>
            <a:r>
              <a:rPr lang="en-GB" sz="2000" dirty="0" err="1" smtClean="0"/>
              <a:t>nuk</a:t>
            </a:r>
            <a:r>
              <a:rPr lang="en-GB" sz="2000" dirty="0" smtClean="0"/>
              <a:t> </a:t>
            </a:r>
            <a:r>
              <a:rPr lang="en-GB" sz="2000" dirty="0" err="1" smtClean="0"/>
              <a:t>mund</a:t>
            </a:r>
            <a:r>
              <a:rPr lang="en-GB" sz="2000" dirty="0" smtClean="0"/>
              <a:t> </a:t>
            </a:r>
            <a:r>
              <a:rPr lang="en-GB" sz="2000" dirty="0" err="1" smtClean="0"/>
              <a:t>të</a:t>
            </a:r>
            <a:r>
              <a:rPr lang="en-GB" sz="2000" dirty="0" smtClean="0"/>
              <a:t> </a:t>
            </a:r>
            <a:r>
              <a:rPr lang="en-GB" sz="2000" dirty="0" err="1" smtClean="0"/>
              <a:t>dorezoje</a:t>
            </a:r>
            <a:r>
              <a:rPr lang="en-GB" sz="2000" dirty="0" smtClean="0"/>
              <a:t> me </a:t>
            </a:r>
            <a:r>
              <a:rPr lang="en-GB" sz="2000" dirty="0" err="1" smtClean="0"/>
              <a:t>shume</a:t>
            </a:r>
            <a:r>
              <a:rPr lang="en-GB" sz="2000" dirty="0" smtClean="0"/>
              <a:t> se </a:t>
            </a:r>
            <a:r>
              <a:rPr lang="en-GB" sz="2000" b="1" dirty="0" smtClean="0"/>
              <a:t>1 (</a:t>
            </a:r>
            <a:r>
              <a:rPr lang="en-GB" sz="2000" b="1" dirty="0" err="1" smtClean="0"/>
              <a:t>nje</a:t>
            </a:r>
            <a:r>
              <a:rPr lang="en-GB" sz="2000" b="1" dirty="0" smtClean="0"/>
              <a:t>)</a:t>
            </a:r>
            <a:r>
              <a:rPr lang="en-GB" sz="2000" dirty="0" smtClean="0"/>
              <a:t> </a:t>
            </a:r>
            <a:r>
              <a:rPr lang="en-GB" sz="2000" dirty="0" err="1" smtClean="0"/>
              <a:t>aplikim</a:t>
            </a:r>
            <a:r>
              <a:rPr lang="en-GB" sz="2000" dirty="0" smtClean="0"/>
              <a:t> </a:t>
            </a:r>
            <a:r>
              <a:rPr lang="en-GB" sz="2000" dirty="0" err="1" smtClean="0"/>
              <a:t>për</a:t>
            </a:r>
            <a:r>
              <a:rPr lang="en-GB" sz="2000" dirty="0" smtClean="0"/>
              <a:t> grant; </a:t>
            </a:r>
          </a:p>
          <a:p>
            <a:pPr lvl="0"/>
            <a:r>
              <a:rPr lang="en-GB" sz="2000" dirty="0" err="1" smtClean="0"/>
              <a:t>Aplikanti</a:t>
            </a:r>
            <a:r>
              <a:rPr lang="en-GB" sz="2000" dirty="0" smtClean="0"/>
              <a:t> </a:t>
            </a:r>
            <a:r>
              <a:rPr lang="en-GB" sz="2000" dirty="0" err="1" smtClean="0"/>
              <a:t>nuk</a:t>
            </a:r>
            <a:r>
              <a:rPr lang="en-GB" sz="2000" dirty="0" smtClean="0"/>
              <a:t> </a:t>
            </a:r>
            <a:r>
              <a:rPr lang="en-GB" sz="2000" dirty="0" err="1" smtClean="0"/>
              <a:t>mund</a:t>
            </a:r>
            <a:r>
              <a:rPr lang="en-GB" sz="2000" dirty="0" smtClean="0"/>
              <a:t> </a:t>
            </a:r>
            <a:r>
              <a:rPr lang="en-GB" sz="2000" dirty="0" err="1" smtClean="0"/>
              <a:t>te</a:t>
            </a:r>
            <a:r>
              <a:rPr lang="en-GB" sz="2000" dirty="0" smtClean="0"/>
              <a:t> </a:t>
            </a:r>
            <a:r>
              <a:rPr lang="en-GB" sz="2000" dirty="0" err="1" smtClean="0"/>
              <a:t>jete</a:t>
            </a:r>
            <a:r>
              <a:rPr lang="en-GB" sz="2000" dirty="0" smtClean="0"/>
              <a:t> </a:t>
            </a:r>
            <a:r>
              <a:rPr lang="en-GB" sz="2000" dirty="0" err="1" smtClean="0"/>
              <a:t>bashke-aplikant</a:t>
            </a:r>
            <a:r>
              <a:rPr lang="en-GB" sz="2000" dirty="0" smtClean="0"/>
              <a:t> ne </a:t>
            </a:r>
            <a:r>
              <a:rPr lang="en-GB" sz="2000" dirty="0" err="1" smtClean="0"/>
              <a:t>nje</a:t>
            </a:r>
            <a:r>
              <a:rPr lang="en-GB" sz="2000" dirty="0" smtClean="0"/>
              <a:t> </a:t>
            </a:r>
            <a:r>
              <a:rPr lang="en-GB" sz="2000" dirty="0" err="1" smtClean="0"/>
              <a:t>tjeter</a:t>
            </a:r>
            <a:r>
              <a:rPr lang="en-GB" sz="2000" dirty="0" smtClean="0"/>
              <a:t> </a:t>
            </a:r>
            <a:r>
              <a:rPr lang="en-GB" sz="2000" dirty="0" err="1" smtClean="0"/>
              <a:t>aplikim</a:t>
            </a:r>
            <a:r>
              <a:rPr lang="en-GB" sz="2000" dirty="0" smtClean="0"/>
              <a:t> ne </a:t>
            </a:r>
            <a:r>
              <a:rPr lang="en-GB" sz="2000" dirty="0" err="1" smtClean="0"/>
              <a:t>te</a:t>
            </a:r>
            <a:r>
              <a:rPr lang="en-GB" sz="2000" dirty="0" smtClean="0"/>
              <a:t> </a:t>
            </a:r>
            <a:r>
              <a:rPr lang="en-GB" sz="2000" dirty="0" err="1" smtClean="0"/>
              <a:t>njejten</a:t>
            </a:r>
            <a:r>
              <a:rPr lang="en-GB" sz="2000" dirty="0" smtClean="0"/>
              <a:t> </a:t>
            </a:r>
            <a:r>
              <a:rPr lang="en-GB" sz="2000" dirty="0" err="1" smtClean="0"/>
              <a:t>kohe</a:t>
            </a:r>
            <a:r>
              <a:rPr lang="en-GB" sz="2000" dirty="0" smtClean="0"/>
              <a:t>;</a:t>
            </a:r>
          </a:p>
          <a:p>
            <a:pPr lvl="0"/>
            <a:r>
              <a:rPr lang="en-GB" sz="2000" dirty="0" err="1" smtClean="0"/>
              <a:t>Bashke-aplikanti</a:t>
            </a:r>
            <a:r>
              <a:rPr lang="en-GB" sz="2000" dirty="0" smtClean="0"/>
              <a:t> </a:t>
            </a:r>
            <a:r>
              <a:rPr lang="en-GB" sz="2000" dirty="0" err="1" smtClean="0"/>
              <a:t>nuk</a:t>
            </a:r>
            <a:r>
              <a:rPr lang="en-GB" sz="2000" dirty="0" smtClean="0"/>
              <a:t> </a:t>
            </a:r>
            <a:r>
              <a:rPr lang="en-GB" sz="2000" dirty="0" err="1" smtClean="0"/>
              <a:t>mund</a:t>
            </a:r>
            <a:r>
              <a:rPr lang="en-GB" sz="2000" dirty="0" smtClean="0"/>
              <a:t> </a:t>
            </a:r>
            <a:r>
              <a:rPr lang="en-GB" sz="2000" dirty="0" err="1" smtClean="0"/>
              <a:t>te</a:t>
            </a:r>
            <a:r>
              <a:rPr lang="en-GB" sz="2000" dirty="0" smtClean="0"/>
              <a:t> </a:t>
            </a:r>
            <a:r>
              <a:rPr lang="en-GB" sz="2000" dirty="0" err="1" smtClean="0"/>
              <a:t>dorezoje</a:t>
            </a:r>
            <a:r>
              <a:rPr lang="en-GB" sz="2000" dirty="0" smtClean="0"/>
              <a:t> me </a:t>
            </a:r>
            <a:r>
              <a:rPr lang="en-GB" sz="2000" dirty="0" err="1" smtClean="0"/>
              <a:t>shume</a:t>
            </a:r>
            <a:r>
              <a:rPr lang="en-GB" sz="2000" dirty="0" smtClean="0"/>
              <a:t> se </a:t>
            </a:r>
            <a:r>
              <a:rPr lang="en-GB" sz="2000" dirty="0" err="1" smtClean="0"/>
              <a:t>nje</a:t>
            </a:r>
            <a:r>
              <a:rPr lang="en-GB" sz="2000" dirty="0" smtClean="0"/>
              <a:t> </a:t>
            </a:r>
            <a:r>
              <a:rPr lang="en-GB" sz="2000" dirty="0" err="1" smtClean="0"/>
              <a:t>aplikim</a:t>
            </a:r>
            <a:r>
              <a:rPr lang="en-GB" sz="2000" dirty="0" smtClean="0"/>
              <a:t> </a:t>
            </a:r>
            <a:r>
              <a:rPr lang="en-GB" sz="2000" dirty="0" err="1" smtClean="0"/>
              <a:t>për</a:t>
            </a:r>
            <a:r>
              <a:rPr lang="en-GB" sz="2000" dirty="0" smtClean="0"/>
              <a:t> </a:t>
            </a:r>
            <a:r>
              <a:rPr lang="en-GB" sz="2000" dirty="0" err="1" smtClean="0"/>
              <a:t>kete</a:t>
            </a:r>
            <a:r>
              <a:rPr lang="en-GB" sz="2000" dirty="0" smtClean="0"/>
              <a:t> </a:t>
            </a:r>
            <a:r>
              <a:rPr lang="en-GB" sz="2000" dirty="0" err="1" smtClean="0"/>
              <a:t>Thirrje</a:t>
            </a:r>
            <a:endParaRPr lang="en-GB" sz="2000" dirty="0" smtClean="0"/>
          </a:p>
          <a:p>
            <a:pPr lvl="0">
              <a:buNone/>
            </a:pPr>
            <a:r>
              <a:rPr lang="en-GB" sz="2000" dirty="0" smtClean="0"/>
              <a:t>	</a:t>
            </a:r>
            <a:endParaRPr lang="en-GB" sz="2000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GB" sz="2000" b="1" dirty="0" err="1" smtClean="0">
                <a:solidFill>
                  <a:srgbClr val="FF0000"/>
                </a:solidFill>
              </a:rPr>
              <a:t>Bashkëfinancimi</a:t>
            </a:r>
            <a:r>
              <a:rPr lang="en-GB" sz="2000" b="1" dirty="0" smtClean="0">
                <a:solidFill>
                  <a:srgbClr val="FF0000"/>
                </a:solidFill>
              </a:rPr>
              <a:t>:</a:t>
            </a:r>
          </a:p>
          <a:p>
            <a:pPr lvl="0"/>
            <a:r>
              <a:rPr lang="en-GB" sz="2000" dirty="0" err="1" smtClean="0"/>
              <a:t>Projekti</a:t>
            </a:r>
            <a:r>
              <a:rPr lang="en-GB" sz="2000" dirty="0" smtClean="0"/>
              <a:t> do </a:t>
            </a:r>
            <a:r>
              <a:rPr lang="en-GB" sz="2000" dirty="0" err="1" smtClean="0"/>
              <a:t>te</a:t>
            </a:r>
            <a:r>
              <a:rPr lang="en-GB" sz="2000" dirty="0" smtClean="0"/>
              <a:t> </a:t>
            </a:r>
            <a:r>
              <a:rPr lang="en-GB" sz="2000" dirty="0" err="1" smtClean="0"/>
              <a:t>financohet</a:t>
            </a:r>
            <a:r>
              <a:rPr lang="en-GB" sz="2000" dirty="0" smtClean="0"/>
              <a:t> </a:t>
            </a:r>
            <a:r>
              <a:rPr lang="en-GB" sz="2000" dirty="0" err="1" smtClean="0"/>
              <a:t>në</a:t>
            </a:r>
            <a:r>
              <a:rPr lang="en-GB" sz="2000" dirty="0" smtClean="0"/>
              <a:t> </a:t>
            </a:r>
            <a:r>
              <a:rPr lang="en-GB" sz="2000" dirty="0" err="1" smtClean="0"/>
              <a:t>vlerën</a:t>
            </a:r>
            <a:r>
              <a:rPr lang="en-GB" sz="2000" dirty="0" smtClean="0"/>
              <a:t> 100% </a:t>
            </a:r>
            <a:r>
              <a:rPr lang="en-GB" sz="2000" dirty="0" err="1" smtClean="0"/>
              <a:t>te</a:t>
            </a:r>
            <a:r>
              <a:rPr lang="en-GB" sz="2000" dirty="0" smtClean="0"/>
              <a:t> </a:t>
            </a:r>
            <a:r>
              <a:rPr lang="en-GB" sz="2000" dirty="0" err="1" smtClean="0"/>
              <a:t>buxhetit</a:t>
            </a:r>
            <a:r>
              <a:rPr lang="en-GB" sz="2000" dirty="0" smtClean="0"/>
              <a:t> </a:t>
            </a:r>
            <a:r>
              <a:rPr lang="en-GB" sz="2000" dirty="0" err="1" smtClean="0"/>
              <a:t>të</a:t>
            </a:r>
            <a:r>
              <a:rPr lang="en-GB" sz="2000" dirty="0" smtClean="0"/>
              <a:t> </a:t>
            </a:r>
            <a:r>
              <a:rPr lang="en-GB" sz="2000" dirty="0" err="1" smtClean="0"/>
              <a:t>kërkuar</a:t>
            </a:r>
            <a:endParaRPr lang="en-US" sz="2000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90800" y="0"/>
            <a:ext cx="3657600" cy="838200"/>
            <a:chOff x="2514600" y="0"/>
            <a:chExt cx="3657600" cy="838200"/>
          </a:xfrm>
        </p:grpSpPr>
        <p:sp>
          <p:nvSpPr>
            <p:cNvPr id="9" name="Rectangle 8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1" descr="eu a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2111</TotalTime>
  <Words>1090</Words>
  <Application>Microsoft Office PowerPoint</Application>
  <PresentationFormat>On-screen Show (4:3)</PresentationFormat>
  <Paragraphs>143</Paragraphs>
  <Slides>20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Document</vt:lpstr>
      <vt:lpstr>Slide 1</vt:lpstr>
      <vt:lpstr>Slide 2</vt:lpstr>
      <vt:lpstr>Përfituesit e drejtpërdrejtë</vt:lpstr>
      <vt:lpstr>Qëllimi i Projektit:</vt:lpstr>
      <vt:lpstr>Rezultatet e pritshme:</vt:lpstr>
      <vt:lpstr>Iniciativa e Granteve në kuadër të Projektit</vt:lpstr>
      <vt:lpstr>Prioritetet programatike:</vt:lpstr>
      <vt:lpstr>Thirrja e Raundit të Parë:</vt:lpstr>
      <vt:lpstr>Alokimi Financiar:</vt:lpstr>
      <vt:lpstr>Dokumentacioni </vt:lpstr>
      <vt:lpstr>Kohëzgjatja:</vt:lpstr>
      <vt:lpstr>Ndërhyrjet jolegjitime:</vt:lpstr>
      <vt:lpstr>Mbeshtetja financiare per pale te treta</vt:lpstr>
      <vt:lpstr>Legjitimiteti i shpenzimeve</vt:lpstr>
      <vt:lpstr>Kosto ilegjitime</vt:lpstr>
      <vt:lpstr>Procedura e Aplikimit</vt:lpstr>
      <vt:lpstr>Ku dhe si dorezohen aplikimet</vt:lpstr>
      <vt:lpstr>Afati i dorëzimit të aplikimit</vt:lpstr>
      <vt:lpstr>Termat kohorë të planifikuara</vt:lpstr>
      <vt:lpstr>Slide 20</vt:lpstr>
    </vt:vector>
  </TitlesOfParts>
  <Company>Save The Children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Anisa Metalla</cp:lastModifiedBy>
  <cp:revision>286</cp:revision>
  <cp:lastPrinted>2017-03-24T10:53:33Z</cp:lastPrinted>
  <dcterms:created xsi:type="dcterms:W3CDTF">2010-03-23T15:39:38Z</dcterms:created>
  <dcterms:modified xsi:type="dcterms:W3CDTF">2020-06-08T09:21:12Z</dcterms:modified>
</cp:coreProperties>
</file>