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-26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29D9E-E845-4E2F-9CBB-384B320CCB8A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EB57F-F102-4D67-A7E2-A7AD3222C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80200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39996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6626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07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99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1071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554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3892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382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8136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630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7940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6385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FC2FC-DFE8-4532-8EEF-3AAC6E989FF6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43346-823A-4C46-8992-79F5BDA496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6668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:\Users\CRS\AppData\Local\Microsoft\Windows\Temporary Internet Files\Content.Word\QE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42042" y="1046546"/>
            <a:ext cx="1066800" cy="76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 descr="eu a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70490" y="300644"/>
            <a:ext cx="12177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C:\Users\CRS\AppData\Local\Temp\Rar$DIa7012.8001\logo_tla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2245" y="1291244"/>
            <a:ext cx="1143000" cy="798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017690" y="2539165"/>
            <a:ext cx="8658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SESION INFORMUES MBI THIRRJEN PËR PROPOZIME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NË KUADËR TË PROGRAMIT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endParaRPr lang="en-GB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endParaRPr kumimoji="0" lang="en-GB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“PËR KONTRIBUTIN NË PËRMIRËSIMIN E STANDARDEVE TË </a:t>
            </a:r>
            <a:r>
              <a:rPr kumimoji="0" lang="en-GB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TË</a:t>
            </a: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DREJTAVE TË NJERIUT BRENDA DHE JASHTË SISTEMIT PENITENSIAR NË SHQIPËRI</a:t>
            </a: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”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endParaRPr lang="en-GB" sz="1200" b="1" dirty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endParaRPr lang="en-GB" sz="1200" b="1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r>
              <a:rPr lang="en-GB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ASPEKTE FINANCIARE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</a:pPr>
            <a:endParaRPr lang="en-US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051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066800"/>
            <a:ext cx="8229600" cy="884238"/>
          </a:xfrm>
        </p:spPr>
        <p:txBody>
          <a:bodyPr/>
          <a:lstStyle/>
          <a:p>
            <a:r>
              <a:rPr lang="en-US" dirty="0" err="1" smtClean="0"/>
              <a:t>Alokimi</a:t>
            </a:r>
            <a:r>
              <a:rPr lang="en-US" dirty="0" smtClean="0"/>
              <a:t> </a:t>
            </a:r>
            <a:r>
              <a:rPr lang="en-US" dirty="0" err="1" smtClean="0"/>
              <a:t>Financiar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86001"/>
            <a:ext cx="8229600" cy="3840163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GB" sz="2000" dirty="0">
                <a:solidFill>
                  <a:srgbClr val="FF0000"/>
                </a:solidFill>
              </a:rPr>
              <a:t>10,000.00 - 20,000.00 EUR (</a:t>
            </a:r>
            <a:r>
              <a:rPr lang="en-GB" sz="2000" dirty="0" err="1">
                <a:solidFill>
                  <a:srgbClr val="FF0000"/>
                </a:solidFill>
              </a:rPr>
              <a:t>Grante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të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mesme</a:t>
            </a:r>
            <a:r>
              <a:rPr lang="en-GB" sz="2000" dirty="0">
                <a:solidFill>
                  <a:srgbClr val="FF0000"/>
                </a:solidFill>
              </a:rPr>
              <a:t> – </a:t>
            </a:r>
            <a:r>
              <a:rPr lang="en-GB" sz="2000" dirty="0" err="1">
                <a:solidFill>
                  <a:srgbClr val="FF0000"/>
                </a:solidFill>
              </a:rPr>
              <a:t>deri</a:t>
            </a:r>
            <a:r>
              <a:rPr lang="en-GB" sz="2000" dirty="0">
                <a:solidFill>
                  <a:srgbClr val="FF0000"/>
                </a:solidFill>
              </a:rPr>
              <a:t> ne 7)</a:t>
            </a:r>
          </a:p>
          <a:p>
            <a:pPr lvl="0">
              <a:buNone/>
            </a:pPr>
            <a:endParaRPr lang="en-GB" sz="2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en-GB" sz="21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Thirrja</a:t>
            </a:r>
            <a:r>
              <a:rPr lang="en-GB" sz="2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1- 3 </a:t>
            </a:r>
            <a:r>
              <a:rPr lang="en-GB" sz="21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grante</a:t>
            </a:r>
            <a:endParaRPr lang="en-GB" sz="2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en-GB" sz="21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Thirrja</a:t>
            </a:r>
            <a:r>
              <a:rPr lang="en-GB" sz="2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 –4 </a:t>
            </a:r>
            <a:r>
              <a:rPr lang="en-GB" sz="21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grante</a:t>
            </a:r>
            <a:endParaRPr lang="en-GB" sz="2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endParaRPr lang="en-GB" sz="21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en-GB" sz="2000" b="1" dirty="0" err="1"/>
              <a:t>Numri</a:t>
            </a:r>
            <a:r>
              <a:rPr lang="en-GB" sz="2000" b="1" dirty="0"/>
              <a:t> </a:t>
            </a:r>
            <a:r>
              <a:rPr lang="en-GB" sz="2000" b="1" dirty="0" err="1"/>
              <a:t>i</a:t>
            </a:r>
            <a:r>
              <a:rPr lang="en-GB" sz="2000" b="1" dirty="0"/>
              <a:t> </a:t>
            </a:r>
            <a:r>
              <a:rPr lang="en-GB" sz="2000" b="1" dirty="0" err="1"/>
              <a:t>granteve</a:t>
            </a:r>
            <a:r>
              <a:rPr lang="en-GB" sz="2000" b="1" dirty="0"/>
              <a:t> per </a:t>
            </a:r>
            <a:r>
              <a:rPr lang="en-GB" sz="2000" b="1" dirty="0" err="1"/>
              <a:t>Aplikant</a:t>
            </a:r>
            <a:r>
              <a:rPr lang="en-GB" sz="2000" b="1" dirty="0"/>
              <a:t>:</a:t>
            </a:r>
          </a:p>
          <a:p>
            <a:pPr lvl="0"/>
            <a:r>
              <a:rPr lang="en-GB" sz="2000" dirty="0" err="1"/>
              <a:t>Aplikanti</a:t>
            </a:r>
            <a:r>
              <a:rPr lang="en-GB" sz="2000" dirty="0"/>
              <a:t> </a:t>
            </a:r>
            <a:r>
              <a:rPr lang="en-GB" sz="2000" dirty="0" err="1"/>
              <a:t>nuk</a:t>
            </a:r>
            <a:r>
              <a:rPr lang="en-GB" sz="2000" dirty="0"/>
              <a:t> </a:t>
            </a:r>
            <a:r>
              <a:rPr lang="en-GB" sz="2000" dirty="0" err="1"/>
              <a:t>mund</a:t>
            </a:r>
            <a:r>
              <a:rPr lang="en-GB" sz="2000" dirty="0"/>
              <a:t> </a:t>
            </a:r>
            <a:r>
              <a:rPr lang="en-GB" sz="2000" dirty="0" err="1"/>
              <a:t>të</a:t>
            </a:r>
            <a:r>
              <a:rPr lang="en-GB" sz="2000" dirty="0"/>
              <a:t> </a:t>
            </a:r>
            <a:r>
              <a:rPr lang="en-GB" sz="2000" dirty="0" err="1"/>
              <a:t>dorezoje</a:t>
            </a:r>
            <a:r>
              <a:rPr lang="en-GB" sz="2000" dirty="0"/>
              <a:t> me </a:t>
            </a:r>
            <a:r>
              <a:rPr lang="en-GB" sz="2000" dirty="0" err="1"/>
              <a:t>shume</a:t>
            </a:r>
            <a:r>
              <a:rPr lang="en-GB" sz="2000" dirty="0"/>
              <a:t> se </a:t>
            </a:r>
            <a:r>
              <a:rPr lang="en-GB" sz="2000" b="1" dirty="0"/>
              <a:t>1 (</a:t>
            </a:r>
            <a:r>
              <a:rPr lang="en-GB" sz="2000" b="1" dirty="0" err="1"/>
              <a:t>nje</a:t>
            </a:r>
            <a:r>
              <a:rPr lang="en-GB" sz="2000" b="1" dirty="0"/>
              <a:t>)</a:t>
            </a:r>
            <a:r>
              <a:rPr lang="en-GB" sz="2000" dirty="0"/>
              <a:t> </a:t>
            </a:r>
            <a:r>
              <a:rPr lang="en-GB" sz="2000" dirty="0" err="1"/>
              <a:t>aplikim</a:t>
            </a:r>
            <a:r>
              <a:rPr lang="en-GB" sz="2000" dirty="0"/>
              <a:t> </a:t>
            </a:r>
            <a:r>
              <a:rPr lang="en-GB" sz="2000" dirty="0" err="1"/>
              <a:t>për</a:t>
            </a:r>
            <a:r>
              <a:rPr lang="en-GB" sz="2000" dirty="0"/>
              <a:t> grant; </a:t>
            </a:r>
          </a:p>
          <a:p>
            <a:pPr lvl="0"/>
            <a:r>
              <a:rPr lang="en-GB" sz="2000" dirty="0" err="1"/>
              <a:t>Aplikanti</a:t>
            </a:r>
            <a:r>
              <a:rPr lang="en-GB" sz="2000" dirty="0"/>
              <a:t> </a:t>
            </a:r>
            <a:r>
              <a:rPr lang="en-GB" sz="2000" dirty="0" err="1"/>
              <a:t>nuk</a:t>
            </a:r>
            <a:r>
              <a:rPr lang="en-GB" sz="2000" dirty="0"/>
              <a:t> </a:t>
            </a:r>
            <a:r>
              <a:rPr lang="en-GB" sz="2000" dirty="0" err="1"/>
              <a:t>mund</a:t>
            </a:r>
            <a:r>
              <a:rPr lang="en-GB" sz="2000" dirty="0"/>
              <a:t> </a:t>
            </a:r>
            <a:r>
              <a:rPr lang="en-GB" sz="2000" dirty="0" err="1"/>
              <a:t>te</a:t>
            </a:r>
            <a:r>
              <a:rPr lang="en-GB" sz="2000" dirty="0"/>
              <a:t> </a:t>
            </a:r>
            <a:r>
              <a:rPr lang="en-GB" sz="2000" dirty="0" err="1"/>
              <a:t>jete</a:t>
            </a:r>
            <a:r>
              <a:rPr lang="en-GB" sz="2000" dirty="0"/>
              <a:t> </a:t>
            </a:r>
            <a:r>
              <a:rPr lang="en-GB" sz="2000" dirty="0" err="1"/>
              <a:t>bashke-aplikant</a:t>
            </a:r>
            <a:r>
              <a:rPr lang="en-GB" sz="2000" dirty="0"/>
              <a:t> ne </a:t>
            </a:r>
            <a:r>
              <a:rPr lang="en-GB" sz="2000" dirty="0" err="1"/>
              <a:t>nje</a:t>
            </a:r>
            <a:r>
              <a:rPr lang="en-GB" sz="2000" dirty="0"/>
              <a:t> </a:t>
            </a:r>
            <a:r>
              <a:rPr lang="en-GB" sz="2000" dirty="0" err="1"/>
              <a:t>tjeter</a:t>
            </a:r>
            <a:r>
              <a:rPr lang="en-GB" sz="2000" dirty="0"/>
              <a:t> </a:t>
            </a:r>
            <a:r>
              <a:rPr lang="en-GB" sz="2000" dirty="0" err="1"/>
              <a:t>aplikim</a:t>
            </a:r>
            <a:r>
              <a:rPr lang="en-GB" sz="2000" dirty="0"/>
              <a:t> ne </a:t>
            </a:r>
            <a:r>
              <a:rPr lang="en-GB" sz="2000" dirty="0" err="1"/>
              <a:t>te</a:t>
            </a:r>
            <a:r>
              <a:rPr lang="en-GB" sz="2000" dirty="0"/>
              <a:t> </a:t>
            </a:r>
            <a:r>
              <a:rPr lang="en-GB" sz="2000" dirty="0" err="1"/>
              <a:t>njejten</a:t>
            </a:r>
            <a:r>
              <a:rPr lang="en-GB" sz="2000" dirty="0"/>
              <a:t> </a:t>
            </a:r>
            <a:r>
              <a:rPr lang="en-GB" sz="2000" dirty="0" err="1"/>
              <a:t>kohe</a:t>
            </a:r>
            <a:r>
              <a:rPr lang="en-GB" sz="2000" dirty="0"/>
              <a:t>;</a:t>
            </a:r>
          </a:p>
          <a:p>
            <a:pPr lvl="0"/>
            <a:r>
              <a:rPr lang="en-GB" sz="2000" dirty="0" err="1"/>
              <a:t>Bashke-aplikanti</a:t>
            </a:r>
            <a:r>
              <a:rPr lang="en-GB" sz="2000" dirty="0"/>
              <a:t> </a:t>
            </a:r>
            <a:r>
              <a:rPr lang="en-GB" sz="2000" dirty="0" err="1"/>
              <a:t>nuk</a:t>
            </a:r>
            <a:r>
              <a:rPr lang="en-GB" sz="2000" dirty="0"/>
              <a:t> </a:t>
            </a:r>
            <a:r>
              <a:rPr lang="en-GB" sz="2000" dirty="0" err="1"/>
              <a:t>mund</a:t>
            </a:r>
            <a:r>
              <a:rPr lang="en-GB" sz="2000" dirty="0"/>
              <a:t> </a:t>
            </a:r>
            <a:r>
              <a:rPr lang="en-GB" sz="2000" dirty="0" err="1"/>
              <a:t>te</a:t>
            </a:r>
            <a:r>
              <a:rPr lang="en-GB" sz="2000" dirty="0"/>
              <a:t> </a:t>
            </a:r>
            <a:r>
              <a:rPr lang="en-GB" sz="2000" dirty="0" err="1"/>
              <a:t>dorezoje</a:t>
            </a:r>
            <a:r>
              <a:rPr lang="en-GB" sz="2000" dirty="0"/>
              <a:t> me </a:t>
            </a:r>
            <a:r>
              <a:rPr lang="en-GB" sz="2000" dirty="0" err="1"/>
              <a:t>shume</a:t>
            </a:r>
            <a:r>
              <a:rPr lang="en-GB" sz="2000" dirty="0"/>
              <a:t> se </a:t>
            </a:r>
            <a:r>
              <a:rPr lang="en-GB" sz="2000" dirty="0" err="1"/>
              <a:t>nje</a:t>
            </a:r>
            <a:r>
              <a:rPr lang="en-GB" sz="2000" dirty="0"/>
              <a:t> </a:t>
            </a:r>
            <a:r>
              <a:rPr lang="en-GB" sz="2000" dirty="0" err="1"/>
              <a:t>aplikim</a:t>
            </a:r>
            <a:r>
              <a:rPr lang="en-GB" sz="2000" dirty="0"/>
              <a:t> </a:t>
            </a:r>
            <a:r>
              <a:rPr lang="en-GB" sz="2000" dirty="0" err="1"/>
              <a:t>për</a:t>
            </a:r>
            <a:r>
              <a:rPr lang="en-GB" sz="2000" dirty="0"/>
              <a:t> </a:t>
            </a:r>
            <a:r>
              <a:rPr lang="en-GB" sz="2000" dirty="0" err="1"/>
              <a:t>kete</a:t>
            </a:r>
            <a:r>
              <a:rPr lang="en-GB" sz="2000" dirty="0"/>
              <a:t> </a:t>
            </a:r>
            <a:r>
              <a:rPr lang="en-GB" sz="2000" dirty="0" err="1"/>
              <a:t>Thirrje</a:t>
            </a:r>
            <a:endParaRPr lang="en-GB" sz="2000" dirty="0"/>
          </a:p>
          <a:p>
            <a:pPr lvl="0">
              <a:buNone/>
            </a:pPr>
            <a:r>
              <a:rPr lang="en-GB" sz="2000" dirty="0"/>
              <a:t>	</a:t>
            </a:r>
            <a:endParaRPr lang="en-GB" sz="2000" dirty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GB" sz="2000" b="1" dirty="0" err="1">
                <a:solidFill>
                  <a:srgbClr val="FF0000"/>
                </a:solidFill>
              </a:rPr>
              <a:t>Bashkëfinancimi</a:t>
            </a:r>
            <a:r>
              <a:rPr lang="en-GB" sz="2000" b="1" dirty="0">
                <a:solidFill>
                  <a:srgbClr val="FF0000"/>
                </a:solidFill>
              </a:rPr>
              <a:t>:</a:t>
            </a:r>
          </a:p>
          <a:p>
            <a:pPr lvl="0"/>
            <a:r>
              <a:rPr lang="en-GB" sz="2000" dirty="0" err="1"/>
              <a:t>Projekti</a:t>
            </a:r>
            <a:r>
              <a:rPr lang="en-GB" sz="2000" dirty="0"/>
              <a:t> do </a:t>
            </a:r>
            <a:r>
              <a:rPr lang="en-GB" sz="2000" dirty="0" err="1"/>
              <a:t>te</a:t>
            </a:r>
            <a:r>
              <a:rPr lang="en-GB" sz="2000" dirty="0"/>
              <a:t> </a:t>
            </a:r>
            <a:r>
              <a:rPr lang="en-GB" sz="2000" dirty="0" err="1"/>
              <a:t>financohet</a:t>
            </a:r>
            <a:r>
              <a:rPr lang="en-GB" sz="2000" dirty="0"/>
              <a:t> </a:t>
            </a:r>
            <a:r>
              <a:rPr lang="en-GB" sz="2000" dirty="0" err="1"/>
              <a:t>në</a:t>
            </a:r>
            <a:r>
              <a:rPr lang="en-GB" sz="2000" dirty="0"/>
              <a:t> </a:t>
            </a:r>
            <a:r>
              <a:rPr lang="en-GB" sz="2000" dirty="0" err="1"/>
              <a:t>vlerën</a:t>
            </a:r>
            <a:r>
              <a:rPr lang="en-GB" sz="2000" dirty="0"/>
              <a:t> 100% </a:t>
            </a:r>
            <a:r>
              <a:rPr lang="en-GB" sz="2000" dirty="0" err="1"/>
              <a:t>te</a:t>
            </a:r>
            <a:r>
              <a:rPr lang="en-GB" sz="2000" dirty="0"/>
              <a:t> </a:t>
            </a:r>
            <a:r>
              <a:rPr lang="en-GB" sz="2000" dirty="0" err="1"/>
              <a:t>buxhetit</a:t>
            </a:r>
            <a:r>
              <a:rPr lang="en-GB" sz="2000" dirty="0"/>
              <a:t> </a:t>
            </a:r>
            <a:r>
              <a:rPr lang="en-GB" sz="2000" dirty="0" err="1"/>
              <a:t>të</a:t>
            </a:r>
            <a:r>
              <a:rPr lang="en-GB" sz="2000" dirty="0"/>
              <a:t> </a:t>
            </a:r>
            <a:r>
              <a:rPr lang="en-GB" sz="2000" dirty="0" err="1"/>
              <a:t>kërkuar</a:t>
            </a:r>
            <a:endParaRPr lang="en-US" sz="2000" dirty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114800" y="0"/>
            <a:ext cx="3657600" cy="838200"/>
            <a:chOff x="2514600" y="0"/>
            <a:chExt cx="3657600" cy="838200"/>
          </a:xfrm>
        </p:grpSpPr>
        <p:sp>
          <p:nvSpPr>
            <p:cNvPr id="9" name="Rectangle 8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1" descr="eu a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="" xmlns:p14="http://schemas.microsoft.com/office/powerpoint/2010/main" val="18248165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066800"/>
            <a:ext cx="8229600" cy="1143000"/>
          </a:xfrm>
        </p:spPr>
        <p:txBody>
          <a:bodyPr/>
          <a:lstStyle/>
          <a:p>
            <a:r>
              <a:rPr lang="en-US" dirty="0" err="1" smtClean="0"/>
              <a:t>Legjitimiteti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shpenzimeve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590801"/>
            <a:ext cx="8229600" cy="3535363"/>
          </a:xfrm>
        </p:spPr>
        <p:txBody>
          <a:bodyPr/>
          <a:lstStyle/>
          <a:p>
            <a:pPr>
              <a:buNone/>
            </a:pPr>
            <a:r>
              <a:rPr lang="en-US" sz="2400" dirty="0" err="1"/>
              <a:t>Shpenzime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drejtpërdrejta</a:t>
            </a:r>
            <a:r>
              <a:rPr lang="en-US" sz="2400" dirty="0" smtClean="0"/>
              <a:t> </a:t>
            </a:r>
            <a:r>
              <a:rPr lang="en-US" sz="2400" dirty="0" err="1"/>
              <a:t>legjitime</a:t>
            </a:r>
            <a:r>
              <a:rPr lang="en-US" sz="2400" dirty="0"/>
              <a:t>:</a:t>
            </a:r>
          </a:p>
          <a:p>
            <a:pPr marL="514350" indent="-514350">
              <a:buAutoNum type="alphaLcParenR"/>
            </a:pPr>
            <a:r>
              <a:rPr lang="en-US" sz="2400" dirty="0" err="1"/>
              <a:t>Shpenzime</a:t>
            </a:r>
            <a:r>
              <a:rPr lang="en-US" sz="2400" dirty="0"/>
              <a:t> </a:t>
            </a: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/>
              <a:t>jane</a:t>
            </a:r>
            <a:r>
              <a:rPr lang="en-US" sz="2400" dirty="0"/>
              <a:t> </a:t>
            </a:r>
            <a:r>
              <a:rPr lang="en-US" sz="2400" dirty="0" err="1" smtClean="0"/>
              <a:t>bërë</a:t>
            </a:r>
            <a:r>
              <a:rPr lang="en-US" sz="2400" dirty="0" smtClean="0"/>
              <a:t> </a:t>
            </a:r>
            <a:r>
              <a:rPr lang="en-US" sz="2400" dirty="0" err="1"/>
              <a:t>gjate</a:t>
            </a:r>
            <a:r>
              <a:rPr lang="en-US" sz="2400" dirty="0"/>
              <a:t> </a:t>
            </a:r>
            <a:r>
              <a:rPr lang="en-US" sz="2400" dirty="0" err="1" smtClean="0"/>
              <a:t>periudhës</a:t>
            </a:r>
            <a:r>
              <a:rPr lang="en-US" sz="2400" dirty="0" smtClean="0"/>
              <a:t> </a:t>
            </a:r>
            <a:r>
              <a:rPr lang="en-US" sz="2400" dirty="0" err="1" smtClean="0"/>
              <a:t>së</a:t>
            </a:r>
            <a:r>
              <a:rPr lang="en-US" sz="2400" dirty="0" smtClean="0"/>
              <a:t> </a:t>
            </a:r>
            <a:r>
              <a:rPr lang="en-US" sz="2400" dirty="0" err="1"/>
              <a:t>zbatimit</a:t>
            </a:r>
            <a:r>
              <a:rPr lang="en-US" sz="2400" dirty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/>
              <a:t>projektit</a:t>
            </a:r>
            <a:r>
              <a:rPr lang="en-US" sz="2400" dirty="0"/>
              <a:t> </a:t>
            </a: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 smtClean="0"/>
              <a:t>janë</a:t>
            </a:r>
            <a:r>
              <a:rPr lang="en-US" sz="2400" dirty="0" smtClean="0"/>
              <a:t> </a:t>
            </a:r>
            <a:r>
              <a:rPr lang="en-US" sz="2400" dirty="0" err="1"/>
              <a:t>parashikuar</a:t>
            </a:r>
            <a:r>
              <a:rPr lang="en-US" sz="2400" dirty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/>
              <a:t>buxhetin</a:t>
            </a:r>
            <a:r>
              <a:rPr lang="en-US" sz="2400" dirty="0"/>
              <a:t> e </a:t>
            </a:r>
            <a:r>
              <a:rPr lang="en-US" sz="2400" dirty="0" err="1"/>
              <a:t>miratuar</a:t>
            </a:r>
            <a:r>
              <a:rPr lang="en-US" sz="2400" dirty="0"/>
              <a:t>;</a:t>
            </a:r>
          </a:p>
          <a:p>
            <a:pPr marL="514350" indent="-514350">
              <a:buAutoNum type="alphaLcParenR"/>
            </a:pPr>
            <a:r>
              <a:rPr lang="en-US" sz="2400" dirty="0" err="1"/>
              <a:t>Shpenzime</a:t>
            </a:r>
            <a:r>
              <a:rPr lang="en-US" sz="2400" dirty="0"/>
              <a:t> </a:t>
            </a: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 smtClean="0"/>
              <a:t>janë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/>
              <a:t>identifikueshme</a:t>
            </a:r>
            <a:r>
              <a:rPr lang="en-US" sz="2400" dirty="0"/>
              <a:t> </a:t>
            </a:r>
            <a:r>
              <a:rPr lang="en-US" sz="2400" dirty="0" err="1"/>
              <a:t>dhe</a:t>
            </a:r>
            <a:r>
              <a:rPr lang="en-US" sz="2400" dirty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/>
              <a:t>verifikueshme</a:t>
            </a:r>
            <a:r>
              <a:rPr lang="en-US" sz="2400" dirty="0"/>
              <a:t>;</a:t>
            </a:r>
          </a:p>
          <a:p>
            <a:pPr marL="514350" indent="-514350">
              <a:buAutoNum type="alphaLcParenR"/>
            </a:pP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 smtClean="0"/>
              <a:t>janë</a:t>
            </a:r>
            <a:r>
              <a:rPr lang="en-US" sz="2400" dirty="0" smtClean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 smtClean="0"/>
              <a:t>linjë</a:t>
            </a:r>
            <a:r>
              <a:rPr lang="en-US" sz="2400" dirty="0" smtClean="0"/>
              <a:t> </a:t>
            </a:r>
            <a:r>
              <a:rPr lang="en-US" sz="2400" dirty="0"/>
              <a:t>me </a:t>
            </a:r>
            <a:r>
              <a:rPr lang="en-US" sz="2400" dirty="0" err="1"/>
              <a:t>ligjin</a:t>
            </a:r>
            <a:r>
              <a:rPr lang="en-US" sz="2400" dirty="0"/>
              <a:t> </a:t>
            </a:r>
            <a:r>
              <a:rPr lang="en-US" sz="2400" dirty="0" err="1"/>
              <a:t>mbi</a:t>
            </a:r>
            <a:r>
              <a:rPr lang="en-US" sz="2400" dirty="0"/>
              <a:t> </a:t>
            </a:r>
            <a:r>
              <a:rPr lang="en-US" sz="2400" dirty="0" err="1"/>
              <a:t>taksat</a:t>
            </a:r>
            <a:r>
              <a:rPr lang="en-US" sz="2400" dirty="0"/>
              <a:t> </a:t>
            </a:r>
            <a:r>
              <a:rPr lang="en-US" sz="2400" dirty="0" err="1"/>
              <a:t>dhe</a:t>
            </a:r>
            <a:r>
              <a:rPr lang="en-US" sz="2400" dirty="0"/>
              <a:t> </a:t>
            </a:r>
            <a:r>
              <a:rPr lang="en-US" sz="2400" dirty="0" err="1"/>
              <a:t>kodin</a:t>
            </a:r>
            <a:r>
              <a:rPr lang="en-US" sz="2400" dirty="0"/>
              <a:t> e </a:t>
            </a:r>
            <a:r>
              <a:rPr lang="en-US" sz="2400" dirty="0" err="1" smtClean="0"/>
              <a:t>punës</a:t>
            </a:r>
            <a:r>
              <a:rPr lang="en-US" sz="2400" dirty="0"/>
              <a:t>;</a:t>
            </a:r>
          </a:p>
          <a:p>
            <a:pPr marL="514350" indent="-514350">
              <a:buAutoNum type="alphaLcParenR"/>
            </a:pP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 smtClean="0"/>
              <a:t>janë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/>
              <a:t>arsyeshme</a:t>
            </a:r>
            <a:r>
              <a:rPr lang="en-US" sz="2400" dirty="0"/>
              <a:t>,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/>
              <a:t>justifikuara</a:t>
            </a:r>
            <a:r>
              <a:rPr lang="en-US" sz="2400" dirty="0"/>
              <a:t> </a:t>
            </a:r>
            <a:r>
              <a:rPr lang="en-US" sz="2400" dirty="0" err="1"/>
              <a:t>dhe</a:t>
            </a:r>
            <a:r>
              <a:rPr lang="en-US" sz="2400" dirty="0"/>
              <a:t> </a:t>
            </a:r>
            <a:r>
              <a:rPr lang="en-US" sz="2400" dirty="0" err="1" smtClean="0"/>
              <a:t>në</a:t>
            </a:r>
            <a:r>
              <a:rPr lang="en-US" sz="2400" dirty="0" smtClean="0"/>
              <a:t> </a:t>
            </a:r>
            <a:r>
              <a:rPr lang="en-US" sz="2400" dirty="0" err="1" smtClean="0"/>
              <a:t>linjë</a:t>
            </a:r>
            <a:r>
              <a:rPr lang="en-US" sz="2400" dirty="0" smtClean="0"/>
              <a:t> </a:t>
            </a:r>
            <a:r>
              <a:rPr lang="en-US" sz="2400" dirty="0"/>
              <a:t>me </a:t>
            </a:r>
            <a:r>
              <a:rPr lang="en-US" sz="2400" dirty="0" err="1"/>
              <a:t>manaxhimin</a:t>
            </a:r>
            <a:r>
              <a:rPr lang="en-US" sz="2400" dirty="0"/>
              <a:t> </a:t>
            </a:r>
            <a:r>
              <a:rPr lang="en-US" sz="2400" dirty="0" err="1"/>
              <a:t>financiar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114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="" xmlns:p14="http://schemas.microsoft.com/office/powerpoint/2010/main" val="15622699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Kosto</a:t>
            </a:r>
            <a:r>
              <a:rPr lang="en-US" dirty="0" smtClean="0"/>
              <a:t> </a:t>
            </a:r>
            <a:r>
              <a:rPr lang="en-US" dirty="0" err="1" smtClean="0"/>
              <a:t>ilegjitime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544" y="2209800"/>
            <a:ext cx="8229600" cy="3512914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Taksa</a:t>
            </a:r>
            <a:r>
              <a:rPr lang="en-US" sz="2400" dirty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/>
              <a:t>importit</a:t>
            </a:r>
            <a:r>
              <a:rPr lang="en-US" sz="2400" dirty="0"/>
              <a:t> </a:t>
            </a:r>
            <a:r>
              <a:rPr lang="en-US" sz="2400" dirty="0" err="1"/>
              <a:t>dhe</a:t>
            </a:r>
            <a:r>
              <a:rPr lang="en-US" sz="2400" dirty="0"/>
              <a:t> </a:t>
            </a:r>
            <a:r>
              <a:rPr lang="en-US" sz="2400" dirty="0" err="1" smtClean="0"/>
              <a:t>doganës</a:t>
            </a:r>
            <a:r>
              <a:rPr lang="en-US" sz="2400" dirty="0" smtClean="0"/>
              <a:t>;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TVSH 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 err="1"/>
              <a:t>Blerja</a:t>
            </a:r>
            <a:r>
              <a:rPr lang="en-US" sz="2400" dirty="0"/>
              <a:t> </a:t>
            </a:r>
            <a:r>
              <a:rPr lang="en-US" sz="2400" dirty="0" err="1"/>
              <a:t>dhe</a:t>
            </a:r>
            <a:r>
              <a:rPr lang="en-US" sz="2400" dirty="0"/>
              <a:t> </a:t>
            </a:r>
            <a:r>
              <a:rPr lang="en-US" sz="2400" dirty="0" err="1" smtClean="0"/>
              <a:t>dhënia</a:t>
            </a:r>
            <a:r>
              <a:rPr lang="en-US" sz="2400" dirty="0" smtClean="0"/>
              <a:t>/</a:t>
            </a:r>
            <a:r>
              <a:rPr lang="en-US" sz="2400" dirty="0" err="1" smtClean="0"/>
              <a:t>marrja</a:t>
            </a:r>
            <a:r>
              <a:rPr lang="en-US" sz="2400" dirty="0" smtClean="0"/>
              <a:t> </a:t>
            </a:r>
            <a:r>
              <a:rPr lang="en-US" sz="2400" dirty="0"/>
              <a:t>me </a:t>
            </a:r>
            <a:r>
              <a:rPr lang="en-US" sz="2400" dirty="0" err="1"/>
              <a:t>qera</a:t>
            </a:r>
            <a:r>
              <a:rPr lang="en-US" sz="2400" dirty="0"/>
              <a:t> e </a:t>
            </a:r>
            <a:r>
              <a:rPr lang="en-US" sz="2400" dirty="0" err="1"/>
              <a:t>truallit</a:t>
            </a:r>
            <a:r>
              <a:rPr lang="en-US" sz="2400" dirty="0"/>
              <a:t> </a:t>
            </a:r>
            <a:r>
              <a:rPr lang="en-US" sz="2400" dirty="0" err="1"/>
              <a:t>ose</a:t>
            </a:r>
            <a:r>
              <a:rPr lang="en-US" sz="2400" dirty="0"/>
              <a:t> e </a:t>
            </a:r>
            <a:r>
              <a:rPr lang="en-US" sz="2400" dirty="0" err="1" smtClean="0"/>
              <a:t>godinës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dirty="0" err="1" smtClean="0"/>
              <a:t>vetëm</a:t>
            </a:r>
            <a:r>
              <a:rPr lang="en-US" sz="2400" dirty="0" smtClean="0"/>
              <a:t> </a:t>
            </a:r>
            <a:r>
              <a:rPr lang="en-US" sz="2400" dirty="0" err="1"/>
              <a:t>qera</a:t>
            </a:r>
            <a:r>
              <a:rPr lang="en-US" sz="2400" dirty="0"/>
              <a:t> e </a:t>
            </a:r>
            <a:r>
              <a:rPr lang="en-US" sz="2400" dirty="0" err="1" smtClean="0"/>
              <a:t>zyrës</a:t>
            </a:r>
            <a:r>
              <a:rPr lang="en-US" sz="2400" dirty="0" smtClean="0"/>
              <a:t> </a:t>
            </a:r>
            <a:r>
              <a:rPr lang="en-US" sz="2400" dirty="0" err="1" smtClean="0"/>
              <a:t>nëse</a:t>
            </a:r>
            <a:r>
              <a:rPr lang="en-US" sz="2400" dirty="0" smtClean="0"/>
              <a:t> </a:t>
            </a:r>
            <a:r>
              <a:rPr lang="en-US" sz="2400" dirty="0" err="1"/>
              <a:t>demonstrohet</a:t>
            </a:r>
            <a:r>
              <a:rPr lang="en-US" sz="2400" dirty="0"/>
              <a:t> </a:t>
            </a:r>
            <a:r>
              <a:rPr lang="en-US" sz="2400" dirty="0" err="1"/>
              <a:t>nga</a:t>
            </a:r>
            <a:r>
              <a:rPr lang="en-US" sz="2400" dirty="0"/>
              <a:t> </a:t>
            </a:r>
            <a:r>
              <a:rPr lang="en-US" sz="2400" dirty="0" err="1"/>
              <a:t>aplikanti</a:t>
            </a:r>
            <a:r>
              <a:rPr lang="en-US" sz="2400" dirty="0"/>
              <a:t> </a:t>
            </a:r>
            <a:r>
              <a:rPr lang="en-US" sz="2400" dirty="0" err="1" smtClean="0"/>
              <a:t>që</a:t>
            </a:r>
            <a:r>
              <a:rPr lang="en-US" sz="2400" dirty="0" smtClean="0"/>
              <a:t> </a:t>
            </a:r>
            <a:r>
              <a:rPr lang="en-US" sz="2400" dirty="0" err="1" smtClean="0"/>
              <a:t>është</a:t>
            </a:r>
            <a:r>
              <a:rPr lang="en-US" sz="2400" dirty="0" smtClean="0"/>
              <a:t> </a:t>
            </a:r>
            <a:r>
              <a:rPr lang="en-US" sz="2400" dirty="0"/>
              <a:t>e </a:t>
            </a:r>
            <a:r>
              <a:rPr lang="en-US" sz="2400" dirty="0" err="1"/>
              <a:t>domosdoshme</a:t>
            </a:r>
            <a:r>
              <a:rPr lang="en-US" sz="2400" dirty="0"/>
              <a:t>);</a:t>
            </a:r>
          </a:p>
          <a:p>
            <a:r>
              <a:rPr lang="en-US" sz="2400" dirty="0" err="1"/>
              <a:t>Penalitetet</a:t>
            </a:r>
            <a:r>
              <a:rPr lang="en-US" sz="2400" dirty="0"/>
              <a:t> </a:t>
            </a:r>
            <a:r>
              <a:rPr lang="en-US" sz="2400" dirty="0" err="1"/>
              <a:t>financiare</a:t>
            </a:r>
            <a:r>
              <a:rPr lang="en-US" sz="2400" dirty="0"/>
              <a:t>;</a:t>
            </a:r>
          </a:p>
          <a:p>
            <a:r>
              <a:rPr lang="en-US" sz="2400" dirty="0" err="1"/>
              <a:t>Komisionet</a:t>
            </a:r>
            <a:r>
              <a:rPr lang="en-US" sz="2400" dirty="0"/>
              <a:t> </a:t>
            </a:r>
            <a:r>
              <a:rPr lang="en-US" sz="2400" dirty="0" err="1"/>
              <a:t>bankare</a:t>
            </a:r>
            <a:r>
              <a:rPr lang="en-US" sz="2400" dirty="0"/>
              <a:t> (</a:t>
            </a:r>
            <a:r>
              <a:rPr lang="en-US" sz="2400" dirty="0" err="1" smtClean="0"/>
              <a:t>përvec</a:t>
            </a:r>
            <a:r>
              <a:rPr lang="en-US" sz="2400" dirty="0" smtClean="0"/>
              <a:t> </a:t>
            </a:r>
            <a:r>
              <a:rPr lang="en-US" sz="2400" dirty="0" err="1"/>
              <a:t>atyre</a:t>
            </a:r>
            <a:r>
              <a:rPr lang="en-US" sz="2400" dirty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mirëmbajtjes</a:t>
            </a:r>
            <a:r>
              <a:rPr lang="en-US" sz="2400" dirty="0" smtClean="0"/>
              <a:t> </a:t>
            </a:r>
            <a:r>
              <a:rPr lang="en-US" sz="2400" dirty="0" err="1" smtClean="0"/>
              <a:t>së</a:t>
            </a:r>
            <a:r>
              <a:rPr lang="en-US" sz="2400" dirty="0" smtClean="0"/>
              <a:t> </a:t>
            </a:r>
            <a:r>
              <a:rPr lang="en-US" sz="2400" dirty="0" err="1" smtClean="0"/>
              <a:t>llogarisë</a:t>
            </a:r>
            <a:r>
              <a:rPr lang="en-US" sz="2400" dirty="0" smtClean="0"/>
              <a:t>), </a:t>
            </a:r>
            <a:r>
              <a:rPr lang="en-US" sz="2400" dirty="0" err="1"/>
              <a:t>kosto</a:t>
            </a:r>
            <a:r>
              <a:rPr lang="en-US" sz="2400" dirty="0"/>
              <a:t> </a:t>
            </a:r>
            <a:r>
              <a:rPr lang="en-US" sz="2400" dirty="0" err="1"/>
              <a:t>garancie</a:t>
            </a:r>
            <a:r>
              <a:rPr lang="en-US" sz="2400" dirty="0"/>
              <a:t>, </a:t>
            </a:r>
            <a:r>
              <a:rPr lang="en-US" sz="2400" dirty="0" err="1"/>
              <a:t>etj</a:t>
            </a:r>
            <a:r>
              <a:rPr lang="en-US" sz="2400" dirty="0"/>
              <a:t>;</a:t>
            </a:r>
          </a:p>
          <a:p>
            <a:r>
              <a:rPr lang="en-US" sz="2400" dirty="0" err="1" smtClean="0"/>
              <a:t>Dhënie</a:t>
            </a:r>
            <a:r>
              <a:rPr lang="en-US" sz="2400" dirty="0" smtClean="0"/>
              <a:t> </a:t>
            </a:r>
            <a:r>
              <a:rPr lang="en-US" sz="2400" dirty="0" err="1"/>
              <a:t>kredie</a:t>
            </a:r>
            <a:r>
              <a:rPr lang="en-US" sz="2400" dirty="0"/>
              <a:t> </a:t>
            </a:r>
            <a:r>
              <a:rPr lang="en-US" sz="2400" dirty="0" err="1" smtClean="0"/>
              <a:t>palëve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/>
              <a:t>treta</a:t>
            </a:r>
            <a:r>
              <a:rPr lang="en-US" sz="2400" dirty="0"/>
              <a:t>, </a:t>
            </a:r>
            <a:r>
              <a:rPr lang="en-US" sz="2400" dirty="0" err="1"/>
              <a:t>etj</a:t>
            </a:r>
            <a:r>
              <a:rPr lang="en-US" sz="2400" dirty="0"/>
              <a:t>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114800" y="0"/>
            <a:ext cx="3657600" cy="838200"/>
            <a:chOff x="2514600" y="0"/>
            <a:chExt cx="3657600" cy="838200"/>
          </a:xfrm>
        </p:grpSpPr>
        <p:sp>
          <p:nvSpPr>
            <p:cNvPr id="8" name="Rectangle 7"/>
            <p:cNvSpPr/>
            <p:nvPr/>
          </p:nvSpPr>
          <p:spPr>
            <a:xfrm>
              <a:off x="2514600" y="0"/>
              <a:ext cx="3657600" cy="8382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" descr="eu a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152400"/>
              <a:ext cx="566678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C:\Users\CRS\AppData\Local\Temp\Rar$DIa7012.8001\logo_tlas (1)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53000" y="152400"/>
              <a:ext cx="815578" cy="569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0" descr="C:\Users\CRS\AppData\Local\Microsoft\Windows\Temporary Internet Files\Content.Word\QE_LOGO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71800" y="152400"/>
              <a:ext cx="686765" cy="4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="" xmlns:p14="http://schemas.microsoft.com/office/powerpoint/2010/main" val="13594587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228</Words>
  <Application>Microsoft Office PowerPoint</Application>
  <PresentationFormat>Custom</PresentationFormat>
  <Paragraphs>39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Alokimi Financiar:</vt:lpstr>
      <vt:lpstr>Legjitimiteti i shpenzimeve</vt:lpstr>
      <vt:lpstr>Kosto ilegjitime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Borana</dc:creator>
  <cp:lastModifiedBy>Anisa Metalla</cp:lastModifiedBy>
  <cp:revision>10</cp:revision>
  <dcterms:created xsi:type="dcterms:W3CDTF">2020-05-27T21:35:26Z</dcterms:created>
  <dcterms:modified xsi:type="dcterms:W3CDTF">2020-06-08T09:22:39Z</dcterms:modified>
</cp:coreProperties>
</file>